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753600" cy="7315200"/>
  <p:notesSz cx="97536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788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24" y="0"/>
            <a:ext cx="7753350" cy="73151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2590800"/>
            <a:ext cx="9753600" cy="2095500"/>
          </a:xfrm>
          <a:custGeom>
            <a:avLst/>
            <a:gdLst/>
            <a:ahLst/>
            <a:cxnLst/>
            <a:rect l="l" t="t" r="r" b="b"/>
            <a:pathLst>
              <a:path w="9753600" h="2095500">
                <a:moveTo>
                  <a:pt x="9753599" y="2095499"/>
                </a:moveTo>
                <a:lnTo>
                  <a:pt x="0" y="2095499"/>
                </a:lnTo>
                <a:lnTo>
                  <a:pt x="0" y="0"/>
                </a:lnTo>
                <a:lnTo>
                  <a:pt x="9753599" y="0"/>
                </a:lnTo>
                <a:lnTo>
                  <a:pt x="9753599" y="2095499"/>
                </a:lnTo>
                <a:close/>
              </a:path>
            </a:pathLst>
          </a:custGeom>
          <a:solidFill>
            <a:srgbClr val="FF33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85724" y="2834626"/>
            <a:ext cx="6982150" cy="1225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63040" y="4096512"/>
            <a:ext cx="6827520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599" y="7315199"/>
                </a:moveTo>
                <a:lnTo>
                  <a:pt x="0" y="7315199"/>
                </a:lnTo>
                <a:lnTo>
                  <a:pt x="0" y="0"/>
                </a:lnTo>
                <a:lnTo>
                  <a:pt x="9753599" y="0"/>
                </a:lnTo>
                <a:lnTo>
                  <a:pt x="9753599" y="7315199"/>
                </a:lnTo>
                <a:close/>
              </a:path>
            </a:pathLst>
          </a:custGeom>
          <a:solidFill>
            <a:srgbClr val="FF33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FF331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FF331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87680" y="1682496"/>
            <a:ext cx="4242816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23104" y="1682496"/>
            <a:ext cx="4242816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FF331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7892" y="439682"/>
            <a:ext cx="3657814" cy="467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FF331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01110" y="3233974"/>
            <a:ext cx="6751379" cy="269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16224" y="6803136"/>
            <a:ext cx="3121152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87680" y="6803136"/>
            <a:ext cx="2243328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022592" y="6803136"/>
            <a:ext cx="2243328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10.pn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3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g"/><Relationship Id="rId5" Type="http://schemas.openxmlformats.org/officeDocument/2006/relationships/image" Target="../media/image10.pn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g"/><Relationship Id="rId5" Type="http://schemas.openxmlformats.org/officeDocument/2006/relationships/image" Target="../media/image10.pn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g"/><Relationship Id="rId5" Type="http://schemas.openxmlformats.org/officeDocument/2006/relationships/image" Target="../media/image25.png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g"/><Relationship Id="rId5" Type="http://schemas.openxmlformats.org/officeDocument/2006/relationships/image" Target="../media/image25.pn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jpg"/><Relationship Id="rId5" Type="http://schemas.openxmlformats.org/officeDocument/2006/relationships/image" Target="../media/image18.png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g"/><Relationship Id="rId5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g"/><Relationship Id="rId5" Type="http://schemas.openxmlformats.org/officeDocument/2006/relationships/image" Target="../media/image10.png"/><Relationship Id="rId4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jp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jpg"/><Relationship Id="rId5" Type="http://schemas.openxmlformats.org/officeDocument/2006/relationships/image" Target="../media/image10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050" y="2834626"/>
            <a:ext cx="6981825" cy="122555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0"/>
              </a:spcBef>
              <a:tabLst>
                <a:tab pos="2057400" algn="l"/>
              </a:tabLst>
            </a:pPr>
            <a:r>
              <a:rPr sz="3400" b="1" spc="28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5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3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-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40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400" b="1" spc="-4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5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1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2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3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34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  <a:tabLst>
                <a:tab pos="3521075" algn="l"/>
              </a:tabLst>
            </a:pPr>
            <a:r>
              <a:rPr sz="3400" b="1" spc="70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6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3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-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5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1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-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434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40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400" b="1" spc="28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3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34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1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4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-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10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6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b="1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5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3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27649" y="4109719"/>
            <a:ext cx="3315970" cy="4254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073400" algn="l"/>
              </a:tabLst>
            </a:pPr>
            <a:r>
              <a:rPr sz="2600" b="1" spc="409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4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4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6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4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6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4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5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6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43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600" b="1" spc="-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00" b="1" spc="275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1009" y="403485"/>
            <a:ext cx="664464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254" dirty="0">
                <a:solidFill>
                  <a:schemeClr val="tx1"/>
                </a:solidFill>
                <a:latin typeface="Arial"/>
                <a:cs typeface="Arial"/>
              </a:rPr>
              <a:t>Extract</a:t>
            </a:r>
            <a:r>
              <a:rPr sz="5000" spc="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5000" spc="445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5000" spc="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5000" spc="254" dirty="0">
                <a:solidFill>
                  <a:schemeClr val="tx1"/>
                </a:solidFill>
                <a:latin typeface="Arial"/>
                <a:cs typeface="Arial"/>
              </a:rPr>
              <a:t>Explore</a:t>
            </a:r>
            <a:endParaRPr sz="5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763125" cy="7324725"/>
            <a:chOff x="0" y="0"/>
            <a:chExt cx="9763125" cy="7324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86" y="1955952"/>
              <a:ext cx="78486" cy="220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289" y="2001048"/>
              <a:ext cx="42545" cy="224790"/>
            </a:xfrm>
            <a:custGeom>
              <a:avLst/>
              <a:gdLst/>
              <a:ahLst/>
              <a:cxnLst/>
              <a:rect l="l" t="t" r="r" b="b"/>
              <a:pathLst>
                <a:path w="42544" h="224789">
                  <a:moveTo>
                    <a:pt x="24875" y="224767"/>
                  </a:moveTo>
                  <a:lnTo>
                    <a:pt x="18498" y="166392"/>
                  </a:lnTo>
                  <a:lnTo>
                    <a:pt x="36005" y="164392"/>
                  </a:lnTo>
                  <a:lnTo>
                    <a:pt x="42382" y="222767"/>
                  </a:lnTo>
                  <a:lnTo>
                    <a:pt x="24875" y="224767"/>
                  </a:lnTo>
                  <a:close/>
                </a:path>
                <a:path w="42544" h="224789">
                  <a:moveTo>
                    <a:pt x="15626" y="142571"/>
                  </a:moveTo>
                  <a:lnTo>
                    <a:pt x="9249" y="84196"/>
                  </a:lnTo>
                  <a:lnTo>
                    <a:pt x="26756" y="82195"/>
                  </a:lnTo>
                  <a:lnTo>
                    <a:pt x="33133" y="140571"/>
                  </a:lnTo>
                  <a:lnTo>
                    <a:pt x="15626" y="142571"/>
                  </a:lnTo>
                  <a:close/>
                </a:path>
                <a:path w="42544" h="224789">
                  <a:moveTo>
                    <a:pt x="6376" y="60375"/>
                  </a:moveTo>
                  <a:lnTo>
                    <a:pt x="0" y="2000"/>
                  </a:lnTo>
                  <a:lnTo>
                    <a:pt x="17506" y="0"/>
                  </a:lnTo>
                  <a:lnTo>
                    <a:pt x="23883" y="58375"/>
                  </a:lnTo>
                  <a:lnTo>
                    <a:pt x="6376" y="60375"/>
                  </a:lnTo>
                  <a:close/>
                </a:path>
              </a:pathLst>
            </a:custGeom>
            <a:solidFill>
              <a:srgbClr val="000000">
                <a:alpha val="317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9135" cy="24426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647" y="1538174"/>
              <a:ext cx="6496049" cy="32289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0617" y="5148534"/>
              <a:ext cx="1911908" cy="21666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647" y="5039772"/>
              <a:ext cx="6172199" cy="15430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7453" y="3386676"/>
              <a:ext cx="6810374" cy="1733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7289" y="402788"/>
            <a:ext cx="74720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45" dirty="0">
                <a:solidFill>
                  <a:schemeClr val="tx1"/>
                </a:solidFill>
                <a:latin typeface="Arial"/>
                <a:cs typeface="Arial"/>
              </a:rPr>
              <a:t>Explore</a:t>
            </a:r>
            <a:r>
              <a:rPr sz="4800" spc="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800" spc="530" dirty="0">
                <a:solidFill>
                  <a:schemeClr val="tx1"/>
                </a:solidFill>
                <a:latin typeface="Arial"/>
                <a:cs typeface="Arial"/>
              </a:rPr>
              <a:t>&amp;</a:t>
            </a:r>
            <a:r>
              <a:rPr sz="4800" spc="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800" spc="145" dirty="0">
                <a:solidFill>
                  <a:schemeClr val="tx1"/>
                </a:solidFill>
                <a:latin typeface="Arial"/>
                <a:cs typeface="Arial"/>
              </a:rPr>
              <a:t>Missing</a:t>
            </a:r>
            <a:r>
              <a:rPr sz="4800" spc="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800" spc="430" dirty="0">
                <a:solidFill>
                  <a:schemeClr val="tx1"/>
                </a:solidFill>
                <a:latin typeface="Arial"/>
                <a:cs typeface="Arial"/>
              </a:rPr>
              <a:t>Data</a:t>
            </a:r>
            <a:endParaRPr sz="48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763125" cy="7324725"/>
            <a:chOff x="0" y="0"/>
            <a:chExt cx="9763125" cy="7324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86" y="1955951"/>
              <a:ext cx="78486" cy="220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289" y="2001048"/>
              <a:ext cx="42545" cy="224790"/>
            </a:xfrm>
            <a:custGeom>
              <a:avLst/>
              <a:gdLst/>
              <a:ahLst/>
              <a:cxnLst/>
              <a:rect l="l" t="t" r="r" b="b"/>
              <a:pathLst>
                <a:path w="42544" h="224789">
                  <a:moveTo>
                    <a:pt x="24875" y="224767"/>
                  </a:moveTo>
                  <a:lnTo>
                    <a:pt x="18498" y="166392"/>
                  </a:lnTo>
                  <a:lnTo>
                    <a:pt x="36005" y="164392"/>
                  </a:lnTo>
                  <a:lnTo>
                    <a:pt x="42382" y="222767"/>
                  </a:lnTo>
                  <a:lnTo>
                    <a:pt x="24875" y="224767"/>
                  </a:lnTo>
                  <a:close/>
                </a:path>
                <a:path w="42544" h="224789">
                  <a:moveTo>
                    <a:pt x="15626" y="142571"/>
                  </a:moveTo>
                  <a:lnTo>
                    <a:pt x="9249" y="84196"/>
                  </a:lnTo>
                  <a:lnTo>
                    <a:pt x="26756" y="82195"/>
                  </a:lnTo>
                  <a:lnTo>
                    <a:pt x="33133" y="140571"/>
                  </a:lnTo>
                  <a:lnTo>
                    <a:pt x="15626" y="142571"/>
                  </a:lnTo>
                  <a:close/>
                </a:path>
                <a:path w="42544" h="224789">
                  <a:moveTo>
                    <a:pt x="6376" y="60375"/>
                  </a:moveTo>
                  <a:lnTo>
                    <a:pt x="0" y="2000"/>
                  </a:lnTo>
                  <a:lnTo>
                    <a:pt x="17506" y="0"/>
                  </a:lnTo>
                  <a:lnTo>
                    <a:pt x="23883" y="58375"/>
                  </a:lnTo>
                  <a:lnTo>
                    <a:pt x="6376" y="60375"/>
                  </a:lnTo>
                  <a:close/>
                </a:path>
              </a:pathLst>
            </a:custGeom>
            <a:solidFill>
              <a:srgbClr val="000000">
                <a:alpha val="317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9135" cy="24426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693" y="1476328"/>
              <a:ext cx="6134100" cy="37052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0618" y="5148535"/>
              <a:ext cx="1911908" cy="21666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12940" y="3112275"/>
              <a:ext cx="5819774" cy="4143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599" y="7315199"/>
                </a:moveTo>
                <a:lnTo>
                  <a:pt x="0" y="7315199"/>
                </a:lnTo>
                <a:lnTo>
                  <a:pt x="0" y="0"/>
                </a:lnTo>
                <a:lnTo>
                  <a:pt x="9753599" y="0"/>
                </a:lnTo>
                <a:lnTo>
                  <a:pt x="9753599" y="7315199"/>
                </a:lnTo>
                <a:close/>
              </a:path>
            </a:pathLst>
          </a:custGeom>
          <a:solidFill>
            <a:srgbClr val="FF331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533400" y="0"/>
            <a:ext cx="10439400" cy="7315199"/>
            <a:chOff x="-533400" y="0"/>
            <a:chExt cx="10439400" cy="7315199"/>
          </a:xfrm>
          <a:solidFill>
            <a:schemeClr val="bg1">
              <a:lumMod val="95000"/>
            </a:schemeClr>
          </a:solidFill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400" y="0"/>
              <a:ext cx="10439400" cy="7315199"/>
            </a:xfrm>
            <a:prstGeom prst="rect">
              <a:avLst/>
            </a:prstGeom>
            <a:grpFill/>
          </p:spPr>
        </p:pic>
        <p:sp>
          <p:nvSpPr>
            <p:cNvPr id="5" name="object 5"/>
            <p:cNvSpPr/>
            <p:nvPr/>
          </p:nvSpPr>
          <p:spPr>
            <a:xfrm>
              <a:off x="0" y="2590800"/>
              <a:ext cx="9753600" cy="2095500"/>
            </a:xfrm>
            <a:custGeom>
              <a:avLst/>
              <a:gdLst/>
              <a:ahLst/>
              <a:cxnLst/>
              <a:rect l="l" t="t" r="r" b="b"/>
              <a:pathLst>
                <a:path w="9753600" h="2095500">
                  <a:moveTo>
                    <a:pt x="9753599" y="2095499"/>
                  </a:moveTo>
                  <a:lnTo>
                    <a:pt x="0" y="2095499"/>
                  </a:lnTo>
                  <a:lnTo>
                    <a:pt x="0" y="0"/>
                  </a:lnTo>
                  <a:lnTo>
                    <a:pt x="9753599" y="0"/>
                  </a:lnTo>
                  <a:lnTo>
                    <a:pt x="9753599" y="209549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2333" y="3389216"/>
            <a:ext cx="8459470" cy="638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619625" algn="l"/>
              </a:tabLst>
            </a:pPr>
            <a:r>
              <a:rPr sz="4000" spc="80" dirty="0">
                <a:solidFill>
                  <a:schemeClr val="tx1"/>
                </a:solidFill>
                <a:latin typeface="Arial"/>
                <a:cs typeface="Arial"/>
              </a:rPr>
              <a:t>D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335" dirty="0">
                <a:solidFill>
                  <a:schemeClr val="tx1"/>
                </a:solidFill>
                <a:latin typeface="Arial"/>
                <a:cs typeface="Arial"/>
              </a:rPr>
              <a:t>E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35" dirty="0">
                <a:solidFill>
                  <a:schemeClr val="tx1"/>
                </a:solidFill>
                <a:latin typeface="Arial"/>
                <a:cs typeface="Arial"/>
              </a:rPr>
              <a:t>S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140" dirty="0"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10" dirty="0">
                <a:solidFill>
                  <a:schemeClr val="tx1"/>
                </a:solidFill>
                <a:latin typeface="Arial"/>
                <a:cs typeface="Arial"/>
              </a:rPr>
              <a:t>R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125" dirty="0">
                <a:solidFill>
                  <a:schemeClr val="tx1"/>
                </a:solidFill>
                <a:latin typeface="Arial"/>
                <a:cs typeface="Arial"/>
              </a:rPr>
              <a:t>I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10" dirty="0">
                <a:solidFill>
                  <a:schemeClr val="tx1"/>
                </a:solidFill>
                <a:latin typeface="Arial"/>
                <a:cs typeface="Arial"/>
              </a:rPr>
              <a:t>P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45" dirty="0">
                <a:solidFill>
                  <a:schemeClr val="tx1"/>
                </a:solidFill>
                <a:latin typeface="Arial"/>
                <a:cs typeface="Arial"/>
              </a:rPr>
              <a:t>T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125" dirty="0">
                <a:solidFill>
                  <a:schemeClr val="tx1"/>
                </a:solidFill>
                <a:latin typeface="Arial"/>
                <a:cs typeface="Arial"/>
              </a:rPr>
              <a:t>I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484" dirty="0">
                <a:solidFill>
                  <a:schemeClr val="tx1"/>
                </a:solidFill>
                <a:latin typeface="Arial"/>
                <a:cs typeface="Arial"/>
              </a:rPr>
              <a:t>V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335" dirty="0">
                <a:solidFill>
                  <a:schemeClr val="tx1"/>
                </a:solidFill>
                <a:latin typeface="Arial"/>
                <a:cs typeface="Arial"/>
              </a:rPr>
              <a:t>E</a:t>
            </a:r>
            <a:r>
              <a:rPr sz="4000" dirty="0">
                <a:solidFill>
                  <a:schemeClr val="tx1"/>
                </a:solidFill>
                <a:latin typeface="Arial"/>
                <a:cs typeface="Arial"/>
              </a:rPr>
              <a:t>	</a:t>
            </a:r>
            <a:r>
              <a:rPr sz="4000" spc="35" dirty="0">
                <a:solidFill>
                  <a:schemeClr val="tx1"/>
                </a:solidFill>
                <a:latin typeface="Arial"/>
                <a:cs typeface="Arial"/>
              </a:rPr>
              <a:t>S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45" dirty="0">
                <a:solidFill>
                  <a:schemeClr val="tx1"/>
                </a:solidFill>
                <a:latin typeface="Arial"/>
                <a:cs typeface="Arial"/>
              </a:rPr>
              <a:t>T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26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45" dirty="0">
                <a:solidFill>
                  <a:schemeClr val="tx1"/>
                </a:solidFill>
                <a:latin typeface="Arial"/>
                <a:cs typeface="Arial"/>
              </a:rPr>
              <a:t>T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125" dirty="0">
                <a:solidFill>
                  <a:schemeClr val="tx1"/>
                </a:solidFill>
                <a:latin typeface="Arial"/>
                <a:cs typeface="Arial"/>
              </a:rPr>
              <a:t>I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35" dirty="0">
                <a:solidFill>
                  <a:schemeClr val="tx1"/>
                </a:solidFill>
                <a:latin typeface="Arial"/>
                <a:cs typeface="Arial"/>
              </a:rPr>
              <a:t>S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45" dirty="0">
                <a:solidFill>
                  <a:schemeClr val="tx1"/>
                </a:solidFill>
                <a:latin typeface="Arial"/>
                <a:cs typeface="Arial"/>
              </a:rPr>
              <a:t>T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125" dirty="0">
                <a:solidFill>
                  <a:schemeClr val="tx1"/>
                </a:solidFill>
                <a:latin typeface="Arial"/>
                <a:cs typeface="Arial"/>
              </a:rPr>
              <a:t>I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140" dirty="0"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35" dirty="0">
                <a:solidFill>
                  <a:schemeClr val="tx1"/>
                </a:solidFill>
                <a:latin typeface="Arial"/>
                <a:cs typeface="Arial"/>
              </a:rPr>
              <a:t>S</a:t>
            </a:r>
            <a:endParaRPr sz="40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9445" y="403487"/>
            <a:ext cx="690753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195" dirty="0">
                <a:solidFill>
                  <a:schemeClr val="tx1"/>
                </a:solidFill>
                <a:latin typeface="Arial"/>
                <a:cs typeface="Arial"/>
              </a:rPr>
              <a:t>Descriptive</a:t>
            </a:r>
            <a:r>
              <a:rPr sz="5000" spc="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5000" spc="125" dirty="0">
                <a:solidFill>
                  <a:schemeClr val="tx1"/>
                </a:solidFill>
                <a:latin typeface="Arial"/>
                <a:cs typeface="Arial"/>
              </a:rPr>
              <a:t>Statistics</a:t>
            </a:r>
            <a:endParaRPr sz="5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763125" cy="7324725"/>
            <a:chOff x="0" y="0"/>
            <a:chExt cx="9763125" cy="7324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86" y="1955952"/>
              <a:ext cx="78486" cy="220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289" y="2001048"/>
              <a:ext cx="42545" cy="224790"/>
            </a:xfrm>
            <a:custGeom>
              <a:avLst/>
              <a:gdLst/>
              <a:ahLst/>
              <a:cxnLst/>
              <a:rect l="l" t="t" r="r" b="b"/>
              <a:pathLst>
                <a:path w="42544" h="224789">
                  <a:moveTo>
                    <a:pt x="24875" y="224767"/>
                  </a:moveTo>
                  <a:lnTo>
                    <a:pt x="18498" y="166392"/>
                  </a:lnTo>
                  <a:lnTo>
                    <a:pt x="36005" y="164392"/>
                  </a:lnTo>
                  <a:lnTo>
                    <a:pt x="42382" y="222767"/>
                  </a:lnTo>
                  <a:lnTo>
                    <a:pt x="24875" y="224767"/>
                  </a:lnTo>
                  <a:close/>
                </a:path>
                <a:path w="42544" h="224789">
                  <a:moveTo>
                    <a:pt x="15626" y="142571"/>
                  </a:moveTo>
                  <a:lnTo>
                    <a:pt x="9249" y="84196"/>
                  </a:lnTo>
                  <a:lnTo>
                    <a:pt x="26756" y="82195"/>
                  </a:lnTo>
                  <a:lnTo>
                    <a:pt x="33133" y="140571"/>
                  </a:lnTo>
                  <a:lnTo>
                    <a:pt x="15626" y="142571"/>
                  </a:lnTo>
                  <a:close/>
                </a:path>
                <a:path w="42544" h="224789">
                  <a:moveTo>
                    <a:pt x="6376" y="60375"/>
                  </a:moveTo>
                  <a:lnTo>
                    <a:pt x="0" y="2000"/>
                  </a:lnTo>
                  <a:lnTo>
                    <a:pt x="17506" y="0"/>
                  </a:lnTo>
                  <a:lnTo>
                    <a:pt x="23883" y="58375"/>
                  </a:lnTo>
                  <a:lnTo>
                    <a:pt x="6376" y="60375"/>
                  </a:lnTo>
                  <a:close/>
                </a:path>
              </a:pathLst>
            </a:custGeom>
            <a:solidFill>
              <a:srgbClr val="000000">
                <a:alpha val="317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9135" cy="24426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3119" y="1927993"/>
              <a:ext cx="4086224" cy="13334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24" y="1523882"/>
              <a:ext cx="5029199" cy="23050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50617" y="5148536"/>
              <a:ext cx="1911908" cy="21666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4475" y="3827740"/>
              <a:ext cx="7067549" cy="3419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599" y="7315199"/>
                </a:moveTo>
                <a:lnTo>
                  <a:pt x="0" y="7315199"/>
                </a:lnTo>
                <a:lnTo>
                  <a:pt x="0" y="0"/>
                </a:lnTo>
                <a:lnTo>
                  <a:pt x="9753599" y="0"/>
                </a:lnTo>
                <a:lnTo>
                  <a:pt x="9753599" y="7315199"/>
                </a:lnTo>
                <a:close/>
              </a:path>
            </a:pathLst>
          </a:custGeom>
          <a:solidFill>
            <a:srgbClr val="FF331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152400" y="0"/>
            <a:ext cx="9906000" cy="7315199"/>
            <a:chOff x="-152400" y="0"/>
            <a:chExt cx="9906000" cy="7315199"/>
          </a:xfrm>
          <a:solidFill>
            <a:schemeClr val="bg1">
              <a:lumMod val="95000"/>
            </a:schemeClr>
          </a:solidFill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400" y="0"/>
              <a:ext cx="9906000" cy="7315199"/>
            </a:xfrm>
            <a:prstGeom prst="rect">
              <a:avLst/>
            </a:prstGeom>
            <a:grpFill/>
          </p:spPr>
        </p:pic>
        <p:sp>
          <p:nvSpPr>
            <p:cNvPr id="5" name="object 5"/>
            <p:cNvSpPr/>
            <p:nvPr/>
          </p:nvSpPr>
          <p:spPr>
            <a:xfrm>
              <a:off x="0" y="2590801"/>
              <a:ext cx="9753600" cy="2095500"/>
            </a:xfrm>
            <a:custGeom>
              <a:avLst/>
              <a:gdLst/>
              <a:ahLst/>
              <a:cxnLst/>
              <a:rect l="l" t="t" r="r" b="b"/>
              <a:pathLst>
                <a:path w="9753600" h="2095500">
                  <a:moveTo>
                    <a:pt x="9753599" y="2095499"/>
                  </a:moveTo>
                  <a:lnTo>
                    <a:pt x="0" y="2095499"/>
                  </a:lnTo>
                  <a:lnTo>
                    <a:pt x="0" y="0"/>
                  </a:lnTo>
                  <a:lnTo>
                    <a:pt x="9753599" y="0"/>
                  </a:lnTo>
                  <a:lnTo>
                    <a:pt x="9753599" y="209549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76074" y="3389217"/>
            <a:ext cx="6691630" cy="638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914650" algn="l"/>
              </a:tabLst>
            </a:pPr>
            <a:r>
              <a:rPr sz="4000" spc="434" dirty="0">
                <a:solidFill>
                  <a:schemeClr val="tx1"/>
                </a:solidFill>
                <a:latin typeface="Arial"/>
                <a:cs typeface="Arial"/>
              </a:rPr>
              <a:t>N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335" dirty="0">
                <a:solidFill>
                  <a:schemeClr val="tx1"/>
                </a:solidFill>
                <a:latin typeface="Arial"/>
                <a:cs typeface="Arial"/>
              </a:rPr>
              <a:t>E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105" dirty="0">
                <a:solidFill>
                  <a:schemeClr val="tx1"/>
                </a:solidFill>
                <a:latin typeface="Arial"/>
                <a:cs typeface="Arial"/>
              </a:rPr>
              <a:t>U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10" dirty="0">
                <a:solidFill>
                  <a:schemeClr val="tx1"/>
                </a:solidFill>
                <a:latin typeface="Arial"/>
                <a:cs typeface="Arial"/>
              </a:rPr>
              <a:t>R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26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170" dirty="0">
                <a:solidFill>
                  <a:schemeClr val="tx1"/>
                </a:solidFill>
                <a:latin typeface="Arial"/>
                <a:cs typeface="Arial"/>
              </a:rPr>
              <a:t>L</a:t>
            </a:r>
            <a:r>
              <a:rPr sz="4000" dirty="0">
                <a:solidFill>
                  <a:schemeClr val="tx1"/>
                </a:solidFill>
                <a:latin typeface="Arial"/>
                <a:cs typeface="Arial"/>
              </a:rPr>
              <a:t>	</a:t>
            </a:r>
            <a:r>
              <a:rPr sz="4000" spc="434" dirty="0">
                <a:solidFill>
                  <a:schemeClr val="tx1"/>
                </a:solidFill>
                <a:latin typeface="Arial"/>
                <a:cs typeface="Arial"/>
              </a:rPr>
              <a:t>N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335" dirty="0">
                <a:solidFill>
                  <a:schemeClr val="tx1"/>
                </a:solidFill>
                <a:latin typeface="Arial"/>
                <a:cs typeface="Arial"/>
              </a:rPr>
              <a:t>E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45" dirty="0">
                <a:solidFill>
                  <a:schemeClr val="tx1"/>
                </a:solidFill>
                <a:latin typeface="Arial"/>
                <a:cs typeface="Arial"/>
              </a:rPr>
              <a:t>T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735" dirty="0">
                <a:solidFill>
                  <a:schemeClr val="tx1"/>
                </a:solidFill>
                <a:latin typeface="Arial"/>
                <a:cs typeface="Arial"/>
              </a:rPr>
              <a:t>W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415" dirty="0">
                <a:solidFill>
                  <a:schemeClr val="tx1"/>
                </a:solidFill>
                <a:latin typeface="Arial"/>
                <a:cs typeface="Arial"/>
              </a:rPr>
              <a:t>O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10" dirty="0">
                <a:solidFill>
                  <a:schemeClr val="tx1"/>
                </a:solidFill>
                <a:latin typeface="Arial"/>
                <a:cs typeface="Arial"/>
              </a:rPr>
              <a:t>R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275" dirty="0">
                <a:solidFill>
                  <a:schemeClr val="tx1"/>
                </a:solidFill>
                <a:latin typeface="Arial"/>
                <a:cs typeface="Arial"/>
              </a:rPr>
              <a:t>K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35" dirty="0">
                <a:solidFill>
                  <a:schemeClr val="tx1"/>
                </a:solidFill>
                <a:latin typeface="Arial"/>
                <a:cs typeface="Arial"/>
              </a:rPr>
              <a:t>S</a:t>
            </a:r>
            <a:endParaRPr sz="40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-152400"/>
            <a:ext cx="7753350" cy="73151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2949" y="1123635"/>
            <a:ext cx="6240145" cy="485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692400" algn="l"/>
              </a:tabLst>
            </a:pPr>
            <a:r>
              <a:rPr sz="3000" spc="365" dirty="0">
                <a:solidFill>
                  <a:schemeClr val="tx1"/>
                </a:solidFill>
                <a:latin typeface="Arial"/>
                <a:cs typeface="Arial"/>
              </a:rPr>
              <a:t>V</a:t>
            </a:r>
            <a:r>
              <a:rPr sz="3000" spc="-3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00" spc="200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3000" spc="-3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chemeClr val="tx1"/>
                </a:solidFill>
                <a:latin typeface="Arial"/>
                <a:cs typeface="Arial"/>
              </a:rPr>
              <a:t>R</a:t>
            </a:r>
            <a:r>
              <a:rPr sz="3000" spc="-3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00" spc="95" dirty="0">
                <a:solidFill>
                  <a:schemeClr val="tx1"/>
                </a:solidFill>
                <a:latin typeface="Arial"/>
                <a:cs typeface="Arial"/>
              </a:rPr>
              <a:t>I</a:t>
            </a:r>
            <a:r>
              <a:rPr sz="3000" spc="-3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00" spc="200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3000" spc="-3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00" spc="-160" dirty="0"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sz="3000" spc="-3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00" spc="-130" dirty="0">
                <a:solidFill>
                  <a:schemeClr val="tx1"/>
                </a:solidFill>
                <a:latin typeface="Arial"/>
                <a:cs typeface="Arial"/>
              </a:rPr>
              <a:t>L</a:t>
            </a:r>
            <a:r>
              <a:rPr sz="3000" spc="-3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00" spc="-254" dirty="0">
                <a:solidFill>
                  <a:schemeClr val="tx1"/>
                </a:solidFill>
                <a:latin typeface="Arial"/>
                <a:cs typeface="Arial"/>
              </a:rPr>
              <a:t>E</a:t>
            </a:r>
            <a:r>
              <a:rPr sz="3000" dirty="0">
                <a:solidFill>
                  <a:schemeClr val="tx1"/>
                </a:solidFill>
                <a:latin typeface="Arial"/>
                <a:cs typeface="Arial"/>
              </a:rPr>
              <a:t>	</a:t>
            </a:r>
            <a:r>
              <a:rPr sz="3000" spc="5" dirty="0">
                <a:solidFill>
                  <a:schemeClr val="tx1"/>
                </a:solidFill>
                <a:latin typeface="Arial"/>
                <a:cs typeface="Arial"/>
              </a:rPr>
              <a:t>P</a:t>
            </a:r>
            <a:r>
              <a:rPr sz="3000" spc="-3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chemeClr val="tx1"/>
                </a:solidFill>
                <a:latin typeface="Arial"/>
                <a:cs typeface="Arial"/>
              </a:rPr>
              <a:t>R</a:t>
            </a:r>
            <a:r>
              <a:rPr sz="3000" spc="-3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00" spc="-254" dirty="0">
                <a:solidFill>
                  <a:schemeClr val="tx1"/>
                </a:solidFill>
                <a:latin typeface="Arial"/>
                <a:cs typeface="Arial"/>
              </a:rPr>
              <a:t>E</a:t>
            </a:r>
            <a:r>
              <a:rPr sz="3000" spc="-3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00" spc="5" dirty="0">
                <a:solidFill>
                  <a:schemeClr val="tx1"/>
                </a:solidFill>
                <a:latin typeface="Arial"/>
                <a:cs typeface="Arial"/>
              </a:rPr>
              <a:t>P</a:t>
            </a:r>
            <a:r>
              <a:rPr sz="3000" spc="-3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00" spc="200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3000" spc="-3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chemeClr val="tx1"/>
                </a:solidFill>
                <a:latin typeface="Arial"/>
                <a:cs typeface="Arial"/>
              </a:rPr>
              <a:t>R</a:t>
            </a:r>
            <a:r>
              <a:rPr sz="3000" spc="-3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00" spc="200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3000" spc="-3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00" spc="-35" dirty="0">
                <a:solidFill>
                  <a:schemeClr val="tx1"/>
                </a:solidFill>
                <a:latin typeface="Arial"/>
                <a:cs typeface="Arial"/>
              </a:rPr>
              <a:t>T</a:t>
            </a:r>
            <a:r>
              <a:rPr sz="3000" spc="-3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00" spc="95" dirty="0">
                <a:solidFill>
                  <a:schemeClr val="tx1"/>
                </a:solidFill>
                <a:latin typeface="Arial"/>
                <a:cs typeface="Arial"/>
              </a:rPr>
              <a:t>I</a:t>
            </a:r>
            <a:r>
              <a:rPr sz="3000" spc="-3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00" spc="310" dirty="0">
                <a:solidFill>
                  <a:schemeClr val="tx1"/>
                </a:solidFill>
                <a:latin typeface="Arial"/>
                <a:cs typeface="Arial"/>
              </a:rPr>
              <a:t>O</a:t>
            </a:r>
            <a:r>
              <a:rPr sz="3000" spc="-3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3000" spc="325" dirty="0">
                <a:solidFill>
                  <a:schemeClr val="tx1"/>
                </a:solidFill>
                <a:latin typeface="Arial"/>
                <a:cs typeface="Arial"/>
              </a:rPr>
              <a:t>N</a:t>
            </a:r>
            <a:endParaRPr sz="3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9944" y="3873797"/>
            <a:ext cx="215392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b="1" spc="160" dirty="0">
                <a:latin typeface="Arial"/>
                <a:cs typeface="Arial"/>
              </a:rPr>
              <a:t>N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80" dirty="0">
                <a:latin typeface="Arial"/>
                <a:cs typeface="Arial"/>
              </a:rPr>
              <a:t>o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165" dirty="0">
                <a:latin typeface="Arial"/>
                <a:cs typeface="Arial"/>
              </a:rPr>
              <a:t>r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150" dirty="0">
                <a:latin typeface="Arial"/>
                <a:cs typeface="Arial"/>
              </a:rPr>
              <a:t>m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195" dirty="0">
                <a:latin typeface="Arial"/>
                <a:cs typeface="Arial"/>
              </a:rPr>
              <a:t>a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30" dirty="0">
                <a:latin typeface="Arial"/>
                <a:cs typeface="Arial"/>
              </a:rPr>
              <a:t>l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35" dirty="0">
                <a:latin typeface="Arial"/>
                <a:cs typeface="Arial"/>
              </a:rPr>
              <a:t>i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95" dirty="0">
                <a:latin typeface="Arial"/>
                <a:cs typeface="Arial"/>
              </a:rPr>
              <a:t>z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75" dirty="0">
                <a:latin typeface="Arial"/>
                <a:cs typeface="Arial"/>
              </a:rPr>
              <a:t>e</a:t>
            </a:r>
            <a:r>
              <a:rPr sz="1500" b="1" dirty="0">
                <a:latin typeface="Arial"/>
                <a:cs typeface="Arial"/>
              </a:rPr>
              <a:t> </a:t>
            </a:r>
            <a:r>
              <a:rPr sz="1500" b="1" spc="90" dirty="0">
                <a:latin typeface="Arial"/>
                <a:cs typeface="Arial"/>
              </a:rPr>
              <a:t> </a:t>
            </a:r>
            <a:r>
              <a:rPr sz="1500" b="1" spc="110" dirty="0">
                <a:latin typeface="Arial"/>
                <a:cs typeface="Arial"/>
              </a:rPr>
              <a:t>d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195" dirty="0">
                <a:latin typeface="Arial"/>
                <a:cs typeface="Arial"/>
              </a:rPr>
              <a:t>a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95" dirty="0">
                <a:latin typeface="Arial"/>
                <a:cs typeface="Arial"/>
              </a:rPr>
              <a:t>t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195" dirty="0">
                <a:latin typeface="Arial"/>
                <a:cs typeface="Arial"/>
              </a:rPr>
              <a:t>a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-20" dirty="0">
                <a:latin typeface="Arial"/>
                <a:cs typeface="Arial"/>
              </a:rPr>
              <a:t>?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42169" y="4370468"/>
            <a:ext cx="1309370" cy="55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5080" indent="-38735">
              <a:lnSpc>
                <a:spcPct val="116700"/>
              </a:lnSpc>
              <a:spcBef>
                <a:spcPts val="95"/>
              </a:spcBef>
            </a:pPr>
            <a:r>
              <a:rPr sz="1500" b="1" spc="160" dirty="0">
                <a:latin typeface="Arial"/>
                <a:cs typeface="Arial"/>
              </a:rPr>
              <a:t>N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70" dirty="0">
                <a:latin typeface="Arial"/>
                <a:cs typeface="Arial"/>
              </a:rPr>
              <a:t>u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150" dirty="0">
                <a:latin typeface="Arial"/>
                <a:cs typeface="Arial"/>
              </a:rPr>
              <a:t>m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75" dirty="0">
                <a:latin typeface="Arial"/>
                <a:cs typeface="Arial"/>
              </a:rPr>
              <a:t>e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165" dirty="0">
                <a:latin typeface="Arial"/>
                <a:cs typeface="Arial"/>
              </a:rPr>
              <a:t>r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35" dirty="0">
                <a:latin typeface="Arial"/>
                <a:cs typeface="Arial"/>
              </a:rPr>
              <a:t>i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-95" dirty="0">
                <a:latin typeface="Arial"/>
                <a:cs typeface="Arial"/>
              </a:rPr>
              <a:t>c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195" dirty="0">
                <a:latin typeface="Arial"/>
                <a:cs typeface="Arial"/>
              </a:rPr>
              <a:t>a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30" dirty="0">
                <a:latin typeface="Arial"/>
                <a:cs typeface="Arial"/>
              </a:rPr>
              <a:t>l  </a:t>
            </a:r>
            <a:r>
              <a:rPr sz="1500" b="1" spc="180" dirty="0">
                <a:latin typeface="Arial"/>
                <a:cs typeface="Arial"/>
              </a:rPr>
              <a:t>V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195" dirty="0">
                <a:latin typeface="Arial"/>
                <a:cs typeface="Arial"/>
              </a:rPr>
              <a:t>a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165" dirty="0">
                <a:latin typeface="Arial"/>
                <a:cs typeface="Arial"/>
              </a:rPr>
              <a:t>r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35" dirty="0">
                <a:latin typeface="Arial"/>
                <a:cs typeface="Arial"/>
              </a:rPr>
              <a:t>i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110" dirty="0">
                <a:latin typeface="Arial"/>
                <a:cs typeface="Arial"/>
              </a:rPr>
              <a:t>b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30" dirty="0">
                <a:latin typeface="Arial"/>
                <a:cs typeface="Arial"/>
              </a:rPr>
              <a:t>l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75" dirty="0">
                <a:latin typeface="Arial"/>
                <a:cs typeface="Arial"/>
              </a:rPr>
              <a:t>e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-95" dirty="0">
                <a:latin typeface="Arial"/>
                <a:cs typeface="Arial"/>
              </a:rPr>
              <a:t>s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-20" dirty="0">
                <a:latin typeface="Arial"/>
                <a:cs typeface="Arial"/>
              </a:rPr>
              <a:t>?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47490" y="5170568"/>
            <a:ext cx="1898650" cy="55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0" marR="5080" indent="-292735">
              <a:lnSpc>
                <a:spcPct val="116700"/>
              </a:lnSpc>
              <a:spcBef>
                <a:spcPts val="95"/>
              </a:spcBef>
            </a:pPr>
            <a:r>
              <a:rPr sz="1500" b="1" spc="175" dirty="0">
                <a:latin typeface="Arial"/>
                <a:cs typeface="Arial"/>
              </a:rPr>
              <a:t>M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75" dirty="0">
                <a:latin typeface="Arial"/>
                <a:cs typeface="Arial"/>
              </a:rPr>
              <a:t>e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195" dirty="0">
                <a:latin typeface="Arial"/>
                <a:cs typeface="Arial"/>
              </a:rPr>
              <a:t>a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80" dirty="0">
                <a:latin typeface="Arial"/>
                <a:cs typeface="Arial"/>
              </a:rPr>
              <a:t>n</a:t>
            </a:r>
            <a:r>
              <a:rPr sz="1500" b="1" dirty="0">
                <a:latin typeface="Arial"/>
                <a:cs typeface="Arial"/>
              </a:rPr>
              <a:t> </a:t>
            </a:r>
            <a:r>
              <a:rPr sz="1500" b="1" spc="90" dirty="0">
                <a:latin typeface="Arial"/>
                <a:cs typeface="Arial"/>
              </a:rPr>
              <a:t> </a:t>
            </a:r>
            <a:r>
              <a:rPr sz="1500" b="1" spc="95" dirty="0">
                <a:latin typeface="Arial"/>
                <a:cs typeface="Arial"/>
              </a:rPr>
              <a:t>A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110" dirty="0">
                <a:latin typeface="Arial"/>
                <a:cs typeface="Arial"/>
              </a:rPr>
              <a:t>b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-95" dirty="0">
                <a:latin typeface="Arial"/>
                <a:cs typeface="Arial"/>
              </a:rPr>
              <a:t>s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80" dirty="0">
                <a:latin typeface="Arial"/>
                <a:cs typeface="Arial"/>
              </a:rPr>
              <a:t>o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30" dirty="0">
                <a:latin typeface="Arial"/>
                <a:cs typeface="Arial"/>
              </a:rPr>
              <a:t>l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70" dirty="0">
                <a:latin typeface="Arial"/>
                <a:cs typeface="Arial"/>
              </a:rPr>
              <a:t>u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95" dirty="0">
                <a:latin typeface="Arial"/>
                <a:cs typeface="Arial"/>
              </a:rPr>
              <a:t>t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50" dirty="0">
                <a:latin typeface="Arial"/>
                <a:cs typeface="Arial"/>
              </a:rPr>
              <a:t>e  </a:t>
            </a:r>
            <a:r>
              <a:rPr sz="1500" b="1" spc="110" dirty="0">
                <a:latin typeface="Arial"/>
                <a:cs typeface="Arial"/>
              </a:rPr>
              <a:t>d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75" dirty="0">
                <a:latin typeface="Arial"/>
                <a:cs typeface="Arial"/>
              </a:rPr>
              <a:t>e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114" dirty="0">
                <a:latin typeface="Arial"/>
                <a:cs typeface="Arial"/>
              </a:rPr>
              <a:t>v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35" dirty="0">
                <a:latin typeface="Arial"/>
                <a:cs typeface="Arial"/>
              </a:rPr>
              <a:t>i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195" dirty="0">
                <a:latin typeface="Arial"/>
                <a:cs typeface="Arial"/>
              </a:rPr>
              <a:t>a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95" dirty="0">
                <a:latin typeface="Arial"/>
                <a:cs typeface="Arial"/>
              </a:rPr>
              <a:t>t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35" dirty="0">
                <a:latin typeface="Arial"/>
                <a:cs typeface="Arial"/>
              </a:rPr>
              <a:t>i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80" dirty="0">
                <a:latin typeface="Arial"/>
                <a:cs typeface="Arial"/>
              </a:rPr>
              <a:t>o</a:t>
            </a:r>
            <a:r>
              <a:rPr sz="1500" b="1" spc="-165" dirty="0">
                <a:latin typeface="Arial"/>
                <a:cs typeface="Arial"/>
              </a:rPr>
              <a:t> </a:t>
            </a:r>
            <a:r>
              <a:rPr sz="1500" b="1" spc="80" dirty="0"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5545" y="3691925"/>
            <a:ext cx="22002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7800"/>
              </a:lnSpc>
              <a:spcBef>
                <a:spcPts val="95"/>
              </a:spcBef>
            </a:pPr>
            <a:r>
              <a:rPr sz="1400" b="1" spc="155" dirty="0">
                <a:latin typeface="Arial"/>
                <a:cs typeface="Arial"/>
              </a:rPr>
              <a:t>O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85" dirty="0">
                <a:latin typeface="Arial"/>
                <a:cs typeface="Arial"/>
              </a:rPr>
              <a:t>n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75" dirty="0">
                <a:latin typeface="Arial"/>
                <a:cs typeface="Arial"/>
              </a:rPr>
              <a:t>e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_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70" dirty="0">
                <a:latin typeface="Arial"/>
                <a:cs typeface="Arial"/>
              </a:rPr>
              <a:t>H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85" dirty="0">
                <a:latin typeface="Arial"/>
                <a:cs typeface="Arial"/>
              </a:rPr>
              <a:t>o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95" dirty="0">
                <a:latin typeface="Arial"/>
                <a:cs typeface="Arial"/>
              </a:rPr>
              <a:t>t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90" dirty="0">
                <a:latin typeface="Arial"/>
                <a:cs typeface="Arial"/>
              </a:rPr>
              <a:t> </a:t>
            </a:r>
            <a:r>
              <a:rPr sz="1400" b="1" spc="75" dirty="0">
                <a:latin typeface="Arial"/>
                <a:cs typeface="Arial"/>
              </a:rPr>
              <a:t>e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85" dirty="0">
                <a:latin typeface="Arial"/>
                <a:cs typeface="Arial"/>
              </a:rPr>
              <a:t>n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-85" dirty="0">
                <a:latin typeface="Arial"/>
                <a:cs typeface="Arial"/>
              </a:rPr>
              <a:t>c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85" dirty="0">
                <a:latin typeface="Arial"/>
                <a:cs typeface="Arial"/>
              </a:rPr>
              <a:t>o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114" dirty="0">
                <a:latin typeface="Arial"/>
                <a:cs typeface="Arial"/>
              </a:rPr>
              <a:t>d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40" dirty="0">
                <a:latin typeface="Arial"/>
                <a:cs typeface="Arial"/>
              </a:rPr>
              <a:t>i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85" dirty="0">
                <a:latin typeface="Arial"/>
                <a:cs typeface="Arial"/>
              </a:rPr>
              <a:t>n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70" dirty="0">
                <a:latin typeface="Arial"/>
                <a:cs typeface="Arial"/>
              </a:rPr>
              <a:t>g  </a:t>
            </a:r>
            <a:r>
              <a:rPr sz="1400" b="1" spc="65" dirty="0">
                <a:latin typeface="Arial"/>
                <a:cs typeface="Arial"/>
              </a:rPr>
              <a:t>f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85" dirty="0">
                <a:latin typeface="Arial"/>
                <a:cs typeface="Arial"/>
              </a:rPr>
              <a:t>o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160" dirty="0">
                <a:latin typeface="Arial"/>
                <a:cs typeface="Arial"/>
              </a:rPr>
              <a:t>r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90" dirty="0">
                <a:latin typeface="Arial"/>
                <a:cs typeface="Arial"/>
              </a:rPr>
              <a:t> </a:t>
            </a:r>
            <a:r>
              <a:rPr sz="1400" b="1" spc="-85" dirty="0">
                <a:latin typeface="Arial"/>
                <a:cs typeface="Arial"/>
              </a:rPr>
              <a:t>c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190" dirty="0">
                <a:latin typeface="Arial"/>
                <a:cs typeface="Arial"/>
              </a:rPr>
              <a:t>a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95" dirty="0">
                <a:latin typeface="Arial"/>
                <a:cs typeface="Arial"/>
              </a:rPr>
              <a:t>t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75" dirty="0">
                <a:latin typeface="Arial"/>
                <a:cs typeface="Arial"/>
              </a:rPr>
              <a:t>e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114" dirty="0">
                <a:latin typeface="Arial"/>
                <a:cs typeface="Arial"/>
              </a:rPr>
              <a:t>g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85" dirty="0">
                <a:latin typeface="Arial"/>
                <a:cs typeface="Arial"/>
              </a:rPr>
              <a:t>o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160" dirty="0">
                <a:latin typeface="Arial"/>
                <a:cs typeface="Arial"/>
              </a:rPr>
              <a:t>r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40" dirty="0">
                <a:latin typeface="Arial"/>
                <a:cs typeface="Arial"/>
              </a:rPr>
              <a:t>i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-85" dirty="0">
                <a:latin typeface="Arial"/>
                <a:cs typeface="Arial"/>
              </a:rPr>
              <a:t>c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190" dirty="0">
                <a:latin typeface="Arial"/>
                <a:cs typeface="Arial"/>
              </a:rPr>
              <a:t>a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30" dirty="0"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400" b="1" spc="114" dirty="0">
                <a:latin typeface="Arial"/>
                <a:cs typeface="Arial"/>
              </a:rPr>
              <a:t>v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190" dirty="0">
                <a:latin typeface="Arial"/>
                <a:cs typeface="Arial"/>
              </a:rPr>
              <a:t>a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160" dirty="0">
                <a:latin typeface="Arial"/>
                <a:cs typeface="Arial"/>
              </a:rPr>
              <a:t>r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40" dirty="0">
                <a:latin typeface="Arial"/>
                <a:cs typeface="Arial"/>
              </a:rPr>
              <a:t>i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190" dirty="0">
                <a:latin typeface="Arial"/>
                <a:cs typeface="Arial"/>
              </a:rPr>
              <a:t>a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114" dirty="0">
                <a:latin typeface="Arial"/>
                <a:cs typeface="Arial"/>
              </a:rPr>
              <a:t>b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30" dirty="0">
                <a:latin typeface="Arial"/>
                <a:cs typeface="Arial"/>
              </a:rPr>
              <a:t>l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75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62509" y="4697699"/>
            <a:ext cx="17862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7800"/>
              </a:lnSpc>
              <a:spcBef>
                <a:spcPts val="95"/>
              </a:spcBef>
            </a:pPr>
            <a:r>
              <a:rPr sz="1400" b="1" spc="175" dirty="0">
                <a:latin typeface="Arial"/>
                <a:cs typeface="Arial"/>
              </a:rPr>
              <a:t>M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40" dirty="0">
                <a:latin typeface="Arial"/>
                <a:cs typeface="Arial"/>
              </a:rPr>
              <a:t>i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85" dirty="0">
                <a:latin typeface="Arial"/>
                <a:cs typeface="Arial"/>
              </a:rPr>
              <a:t>n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175" dirty="0">
                <a:latin typeface="Arial"/>
                <a:cs typeface="Arial"/>
              </a:rPr>
              <a:t>M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190" dirty="0">
                <a:latin typeface="Arial"/>
                <a:cs typeface="Arial"/>
              </a:rPr>
              <a:t>a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150" dirty="0">
                <a:latin typeface="Arial"/>
                <a:cs typeface="Arial"/>
              </a:rPr>
              <a:t>x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90" dirty="0">
                <a:latin typeface="Arial"/>
                <a:cs typeface="Arial"/>
              </a:rPr>
              <a:t> </a:t>
            </a:r>
            <a:r>
              <a:rPr sz="1400" b="1" spc="20" dirty="0">
                <a:latin typeface="Arial"/>
                <a:cs typeface="Arial"/>
              </a:rPr>
              <a:t>S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-85" dirty="0">
                <a:latin typeface="Arial"/>
                <a:cs typeface="Arial"/>
              </a:rPr>
              <a:t>c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190" dirty="0">
                <a:latin typeface="Arial"/>
                <a:cs typeface="Arial"/>
              </a:rPr>
              <a:t>a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30" dirty="0">
                <a:latin typeface="Arial"/>
                <a:cs typeface="Arial"/>
              </a:rPr>
              <a:t>l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75" dirty="0">
                <a:latin typeface="Arial"/>
                <a:cs typeface="Arial"/>
              </a:rPr>
              <a:t>e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130" dirty="0">
                <a:latin typeface="Arial"/>
                <a:cs typeface="Arial"/>
              </a:rPr>
              <a:t>r  </a:t>
            </a:r>
            <a:r>
              <a:rPr sz="1400" b="1" spc="105" dirty="0">
                <a:latin typeface="Arial"/>
                <a:cs typeface="Arial"/>
              </a:rPr>
              <a:t>(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60" dirty="0">
                <a:latin typeface="Arial"/>
                <a:cs typeface="Arial"/>
              </a:rPr>
              <a:t>C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160" dirty="0">
                <a:latin typeface="Arial"/>
                <a:cs typeface="Arial"/>
              </a:rPr>
              <a:t>r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75" dirty="0">
                <a:latin typeface="Arial"/>
                <a:cs typeface="Arial"/>
              </a:rPr>
              <a:t>e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190" dirty="0">
                <a:latin typeface="Arial"/>
                <a:cs typeface="Arial"/>
              </a:rPr>
              <a:t>a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95" dirty="0">
                <a:latin typeface="Arial"/>
                <a:cs typeface="Arial"/>
              </a:rPr>
              <a:t>t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40" dirty="0">
                <a:latin typeface="Arial"/>
                <a:cs typeface="Arial"/>
              </a:rPr>
              <a:t>i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85" dirty="0">
                <a:latin typeface="Arial"/>
                <a:cs typeface="Arial"/>
              </a:rPr>
              <a:t>n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40" dirty="0">
                <a:latin typeface="Arial"/>
                <a:cs typeface="Arial"/>
              </a:rPr>
              <a:t>i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85" dirty="0">
                <a:latin typeface="Arial"/>
                <a:cs typeface="Arial"/>
              </a:rPr>
              <a:t>n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75" dirty="0">
                <a:latin typeface="Arial"/>
                <a:cs typeface="Arial"/>
              </a:rPr>
              <a:t>e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90" dirty="0">
                <a:latin typeface="Arial"/>
                <a:cs typeface="Arial"/>
              </a:rPr>
              <a:t> </a:t>
            </a:r>
            <a:r>
              <a:rPr sz="1400" b="1" spc="100" dirty="0">
                <a:latin typeface="Arial"/>
                <a:cs typeface="Arial"/>
              </a:rPr>
              <a:t>&amp;  </a:t>
            </a:r>
            <a:r>
              <a:rPr sz="1400" b="1" spc="10" dirty="0">
                <a:latin typeface="Arial"/>
                <a:cs typeface="Arial"/>
              </a:rPr>
              <a:t>P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30" dirty="0">
                <a:latin typeface="Arial"/>
                <a:cs typeface="Arial"/>
              </a:rPr>
              <a:t>l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190" dirty="0">
                <a:latin typeface="Arial"/>
                <a:cs typeface="Arial"/>
              </a:rPr>
              <a:t>a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95" dirty="0">
                <a:latin typeface="Arial"/>
                <a:cs typeface="Arial"/>
              </a:rPr>
              <a:t>t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75" dirty="0">
                <a:latin typeface="Arial"/>
                <a:cs typeface="Arial"/>
              </a:rPr>
              <a:t>e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30" dirty="0">
                <a:latin typeface="Arial"/>
                <a:cs typeface="Arial"/>
              </a:rPr>
              <a:t>l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75" dirty="0">
                <a:latin typeface="Arial"/>
                <a:cs typeface="Arial"/>
              </a:rPr>
              <a:t>e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95" dirty="0">
                <a:latin typeface="Arial"/>
                <a:cs typeface="Arial"/>
              </a:rPr>
              <a:t>t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-80" dirty="0">
                <a:latin typeface="Arial"/>
                <a:cs typeface="Arial"/>
              </a:rPr>
              <a:t>s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10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20777" y="403486"/>
            <a:ext cx="16052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1045" dirty="0">
                <a:latin typeface="Trebuchet MS"/>
                <a:cs typeface="Trebuchet MS"/>
              </a:rPr>
              <a:t>M</a:t>
            </a:r>
            <a:r>
              <a:rPr sz="5000" b="1" spc="795" dirty="0">
                <a:latin typeface="Trebuchet MS"/>
                <a:cs typeface="Trebuchet MS"/>
              </a:rPr>
              <a:t>A</a:t>
            </a:r>
            <a:r>
              <a:rPr sz="5000" b="1" spc="475" dirty="0">
                <a:latin typeface="Trebuchet MS"/>
                <a:cs typeface="Trebuchet MS"/>
              </a:rPr>
              <a:t>D</a:t>
            </a:r>
            <a:endParaRPr sz="5000" dirty="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321165" cy="3674110"/>
            <a:chOff x="0" y="0"/>
            <a:chExt cx="9321165" cy="36741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86" y="1955951"/>
              <a:ext cx="78486" cy="220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289" y="2001048"/>
              <a:ext cx="42545" cy="224790"/>
            </a:xfrm>
            <a:custGeom>
              <a:avLst/>
              <a:gdLst/>
              <a:ahLst/>
              <a:cxnLst/>
              <a:rect l="l" t="t" r="r" b="b"/>
              <a:pathLst>
                <a:path w="42544" h="224789">
                  <a:moveTo>
                    <a:pt x="24875" y="224767"/>
                  </a:moveTo>
                  <a:lnTo>
                    <a:pt x="18498" y="166392"/>
                  </a:lnTo>
                  <a:lnTo>
                    <a:pt x="36005" y="164392"/>
                  </a:lnTo>
                  <a:lnTo>
                    <a:pt x="42382" y="222767"/>
                  </a:lnTo>
                  <a:lnTo>
                    <a:pt x="24875" y="224767"/>
                  </a:lnTo>
                  <a:close/>
                </a:path>
                <a:path w="42544" h="224789">
                  <a:moveTo>
                    <a:pt x="15626" y="142571"/>
                  </a:moveTo>
                  <a:lnTo>
                    <a:pt x="9249" y="84196"/>
                  </a:lnTo>
                  <a:lnTo>
                    <a:pt x="26756" y="82195"/>
                  </a:lnTo>
                  <a:lnTo>
                    <a:pt x="33133" y="140571"/>
                  </a:lnTo>
                  <a:lnTo>
                    <a:pt x="15626" y="142571"/>
                  </a:lnTo>
                  <a:close/>
                </a:path>
                <a:path w="42544" h="224789">
                  <a:moveTo>
                    <a:pt x="6376" y="60375"/>
                  </a:moveTo>
                  <a:lnTo>
                    <a:pt x="0" y="2000"/>
                  </a:lnTo>
                  <a:lnTo>
                    <a:pt x="17506" y="0"/>
                  </a:lnTo>
                  <a:lnTo>
                    <a:pt x="23883" y="58375"/>
                  </a:lnTo>
                  <a:lnTo>
                    <a:pt x="6376" y="60375"/>
                  </a:lnTo>
                  <a:close/>
                </a:path>
              </a:pathLst>
            </a:custGeom>
            <a:solidFill>
              <a:srgbClr val="000000">
                <a:alpha val="317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9135" cy="24426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352" y="1263848"/>
              <a:ext cx="8696324" cy="240029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6654927" y="4288508"/>
            <a:ext cx="3107690" cy="3027045"/>
            <a:chOff x="6654927" y="4288508"/>
            <a:chExt cx="3107690" cy="302704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0617" y="5148535"/>
              <a:ext cx="1911908" cy="21666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4927" y="4288508"/>
              <a:ext cx="2666999" cy="200977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3943" y="4285142"/>
            <a:ext cx="2581955" cy="200079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24354" y="4308748"/>
            <a:ext cx="2698011" cy="20933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7856" y="439680"/>
            <a:ext cx="767080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0" dirty="0">
                <a:solidFill>
                  <a:schemeClr val="tx1"/>
                </a:solidFill>
              </a:rPr>
              <a:t>Min</a:t>
            </a:r>
            <a:r>
              <a:rPr spc="-30" dirty="0">
                <a:solidFill>
                  <a:schemeClr val="tx1"/>
                </a:solidFill>
              </a:rPr>
              <a:t> </a:t>
            </a:r>
            <a:r>
              <a:rPr spc="450" dirty="0">
                <a:solidFill>
                  <a:schemeClr val="tx1"/>
                </a:solidFill>
              </a:rPr>
              <a:t>Max</a:t>
            </a:r>
            <a:r>
              <a:rPr spc="-25" dirty="0">
                <a:solidFill>
                  <a:schemeClr val="tx1"/>
                </a:solidFill>
              </a:rPr>
              <a:t> </a:t>
            </a:r>
            <a:r>
              <a:rPr spc="210" dirty="0">
                <a:solidFill>
                  <a:schemeClr val="tx1"/>
                </a:solidFill>
              </a:rPr>
              <a:t>Scaler</a:t>
            </a:r>
            <a:r>
              <a:rPr spc="-25" dirty="0">
                <a:solidFill>
                  <a:schemeClr val="tx1"/>
                </a:solidFill>
              </a:rPr>
              <a:t> </a:t>
            </a:r>
            <a:r>
              <a:rPr spc="315" dirty="0">
                <a:solidFill>
                  <a:schemeClr val="tx1"/>
                </a:solidFill>
              </a:rPr>
              <a:t>as</a:t>
            </a:r>
            <a:r>
              <a:rPr spc="-25" dirty="0">
                <a:solidFill>
                  <a:schemeClr val="tx1"/>
                </a:solidFill>
              </a:rPr>
              <a:t> </a:t>
            </a:r>
            <a:r>
              <a:rPr spc="210" dirty="0">
                <a:solidFill>
                  <a:schemeClr val="tx1"/>
                </a:solidFill>
              </a:rPr>
              <a:t>don't</a:t>
            </a:r>
            <a:r>
              <a:rPr spc="-30" dirty="0">
                <a:solidFill>
                  <a:schemeClr val="tx1"/>
                </a:solidFill>
              </a:rPr>
              <a:t> </a:t>
            </a:r>
            <a:r>
              <a:rPr spc="190" dirty="0">
                <a:solidFill>
                  <a:schemeClr val="tx1"/>
                </a:solidFill>
              </a:rPr>
              <a:t>impact</a:t>
            </a:r>
            <a:r>
              <a:rPr spc="-25" dirty="0">
                <a:solidFill>
                  <a:schemeClr val="tx1"/>
                </a:solidFill>
              </a:rPr>
              <a:t> </a:t>
            </a:r>
            <a:r>
              <a:rPr spc="135" dirty="0">
                <a:solidFill>
                  <a:schemeClr val="tx1"/>
                </a:solidFill>
              </a:rPr>
              <a:t>outliers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763125" cy="7324725"/>
            <a:chOff x="0" y="0"/>
            <a:chExt cx="9763125" cy="7324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86" y="1955951"/>
              <a:ext cx="78486" cy="220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289" y="2001047"/>
              <a:ext cx="42545" cy="224790"/>
            </a:xfrm>
            <a:custGeom>
              <a:avLst/>
              <a:gdLst/>
              <a:ahLst/>
              <a:cxnLst/>
              <a:rect l="l" t="t" r="r" b="b"/>
              <a:pathLst>
                <a:path w="42544" h="224789">
                  <a:moveTo>
                    <a:pt x="24875" y="224767"/>
                  </a:moveTo>
                  <a:lnTo>
                    <a:pt x="18498" y="166392"/>
                  </a:lnTo>
                  <a:lnTo>
                    <a:pt x="36005" y="164392"/>
                  </a:lnTo>
                  <a:lnTo>
                    <a:pt x="42382" y="222767"/>
                  </a:lnTo>
                  <a:lnTo>
                    <a:pt x="24875" y="224767"/>
                  </a:lnTo>
                  <a:close/>
                </a:path>
                <a:path w="42544" h="224789">
                  <a:moveTo>
                    <a:pt x="15626" y="142571"/>
                  </a:moveTo>
                  <a:lnTo>
                    <a:pt x="9249" y="84196"/>
                  </a:lnTo>
                  <a:lnTo>
                    <a:pt x="26756" y="82195"/>
                  </a:lnTo>
                  <a:lnTo>
                    <a:pt x="33133" y="140571"/>
                  </a:lnTo>
                  <a:lnTo>
                    <a:pt x="15626" y="142571"/>
                  </a:lnTo>
                  <a:close/>
                </a:path>
                <a:path w="42544" h="224789">
                  <a:moveTo>
                    <a:pt x="6376" y="60375"/>
                  </a:moveTo>
                  <a:lnTo>
                    <a:pt x="0" y="2000"/>
                  </a:lnTo>
                  <a:lnTo>
                    <a:pt x="17506" y="0"/>
                  </a:lnTo>
                  <a:lnTo>
                    <a:pt x="23883" y="58375"/>
                  </a:lnTo>
                  <a:lnTo>
                    <a:pt x="6376" y="60375"/>
                  </a:lnTo>
                  <a:close/>
                </a:path>
              </a:pathLst>
            </a:custGeom>
            <a:solidFill>
              <a:srgbClr val="000000">
                <a:alpha val="317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9135" cy="24426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520" y="1383580"/>
              <a:ext cx="6467474" cy="29813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0618" y="5148535"/>
              <a:ext cx="1911908" cy="21666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7827" y="3657599"/>
              <a:ext cx="4019549" cy="32003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4410" y="439682"/>
            <a:ext cx="755777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0" dirty="0">
                <a:solidFill>
                  <a:schemeClr val="tx1"/>
                </a:solidFill>
              </a:rPr>
              <a:t>Hot</a:t>
            </a:r>
            <a:r>
              <a:rPr spc="-25" dirty="0">
                <a:solidFill>
                  <a:schemeClr val="tx1"/>
                </a:solidFill>
              </a:rPr>
              <a:t> </a:t>
            </a:r>
            <a:r>
              <a:rPr spc="204" dirty="0">
                <a:solidFill>
                  <a:schemeClr val="tx1"/>
                </a:solidFill>
              </a:rPr>
              <a:t>Encoding</a:t>
            </a:r>
            <a:r>
              <a:rPr spc="-20" dirty="0">
                <a:solidFill>
                  <a:schemeClr val="tx1"/>
                </a:solidFill>
              </a:rPr>
              <a:t> </a:t>
            </a:r>
            <a:r>
              <a:rPr spc="180" dirty="0">
                <a:solidFill>
                  <a:schemeClr val="tx1"/>
                </a:solidFill>
              </a:rPr>
              <a:t>for</a:t>
            </a:r>
            <a:r>
              <a:rPr spc="-25" dirty="0">
                <a:solidFill>
                  <a:schemeClr val="tx1"/>
                </a:solidFill>
              </a:rPr>
              <a:t> </a:t>
            </a:r>
            <a:r>
              <a:rPr spc="229" dirty="0">
                <a:solidFill>
                  <a:schemeClr val="tx1"/>
                </a:solidFill>
              </a:rPr>
              <a:t>Categorical</a:t>
            </a:r>
            <a:r>
              <a:rPr spc="-20" dirty="0">
                <a:solidFill>
                  <a:schemeClr val="tx1"/>
                </a:solidFill>
              </a:rPr>
              <a:t> </a:t>
            </a:r>
            <a:r>
              <a:rPr spc="235" dirty="0">
                <a:solidFill>
                  <a:schemeClr val="tx1"/>
                </a:solidFill>
              </a:rPr>
              <a:t>variables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025890" cy="3534410"/>
            <a:chOff x="0" y="0"/>
            <a:chExt cx="9025890" cy="35344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86" y="1955952"/>
              <a:ext cx="78486" cy="220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289" y="2001048"/>
              <a:ext cx="42545" cy="224790"/>
            </a:xfrm>
            <a:custGeom>
              <a:avLst/>
              <a:gdLst/>
              <a:ahLst/>
              <a:cxnLst/>
              <a:rect l="l" t="t" r="r" b="b"/>
              <a:pathLst>
                <a:path w="42544" h="224789">
                  <a:moveTo>
                    <a:pt x="24875" y="224767"/>
                  </a:moveTo>
                  <a:lnTo>
                    <a:pt x="18498" y="166392"/>
                  </a:lnTo>
                  <a:lnTo>
                    <a:pt x="36005" y="164392"/>
                  </a:lnTo>
                  <a:lnTo>
                    <a:pt x="42382" y="222767"/>
                  </a:lnTo>
                  <a:lnTo>
                    <a:pt x="24875" y="224767"/>
                  </a:lnTo>
                  <a:close/>
                </a:path>
                <a:path w="42544" h="224789">
                  <a:moveTo>
                    <a:pt x="15626" y="142571"/>
                  </a:moveTo>
                  <a:lnTo>
                    <a:pt x="9249" y="84196"/>
                  </a:lnTo>
                  <a:lnTo>
                    <a:pt x="26756" y="82195"/>
                  </a:lnTo>
                  <a:lnTo>
                    <a:pt x="33133" y="140571"/>
                  </a:lnTo>
                  <a:lnTo>
                    <a:pt x="15626" y="142571"/>
                  </a:lnTo>
                  <a:close/>
                </a:path>
                <a:path w="42544" h="224789">
                  <a:moveTo>
                    <a:pt x="6376" y="60375"/>
                  </a:moveTo>
                  <a:lnTo>
                    <a:pt x="0" y="2000"/>
                  </a:lnTo>
                  <a:lnTo>
                    <a:pt x="17506" y="0"/>
                  </a:lnTo>
                  <a:lnTo>
                    <a:pt x="23883" y="58375"/>
                  </a:lnTo>
                  <a:lnTo>
                    <a:pt x="6376" y="60375"/>
                  </a:lnTo>
                  <a:close/>
                </a:path>
              </a:pathLst>
            </a:custGeom>
            <a:solidFill>
              <a:srgbClr val="000000">
                <a:alpha val="317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9135" cy="24426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1570" y="1648509"/>
              <a:ext cx="7743824" cy="187642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929084" y="3657600"/>
            <a:ext cx="7833995" cy="3657600"/>
            <a:chOff x="1929084" y="3657600"/>
            <a:chExt cx="7833995" cy="365760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0617" y="5148536"/>
              <a:ext cx="1911908" cy="21666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9084" y="3657600"/>
              <a:ext cx="6029324" cy="3467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4410" y="439682"/>
            <a:ext cx="755777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0" dirty="0">
                <a:solidFill>
                  <a:schemeClr val="tx1"/>
                </a:solidFill>
              </a:rPr>
              <a:t>Hot</a:t>
            </a:r>
            <a:r>
              <a:rPr spc="-25" dirty="0">
                <a:solidFill>
                  <a:schemeClr val="tx1"/>
                </a:solidFill>
              </a:rPr>
              <a:t> </a:t>
            </a:r>
            <a:r>
              <a:rPr spc="204" dirty="0">
                <a:solidFill>
                  <a:schemeClr val="tx1"/>
                </a:solidFill>
              </a:rPr>
              <a:t>Encoding</a:t>
            </a:r>
            <a:r>
              <a:rPr spc="-20" dirty="0">
                <a:solidFill>
                  <a:schemeClr val="tx1"/>
                </a:solidFill>
              </a:rPr>
              <a:t> </a:t>
            </a:r>
            <a:r>
              <a:rPr spc="180" dirty="0">
                <a:solidFill>
                  <a:schemeClr val="tx1"/>
                </a:solidFill>
              </a:rPr>
              <a:t>for</a:t>
            </a:r>
            <a:r>
              <a:rPr spc="-25" dirty="0">
                <a:solidFill>
                  <a:schemeClr val="tx1"/>
                </a:solidFill>
              </a:rPr>
              <a:t> </a:t>
            </a:r>
            <a:r>
              <a:rPr spc="229" dirty="0">
                <a:solidFill>
                  <a:schemeClr val="tx1"/>
                </a:solidFill>
              </a:rPr>
              <a:t>Categorical</a:t>
            </a:r>
            <a:r>
              <a:rPr spc="-20" dirty="0">
                <a:solidFill>
                  <a:schemeClr val="tx1"/>
                </a:solidFill>
              </a:rPr>
              <a:t> </a:t>
            </a:r>
            <a:r>
              <a:rPr spc="235" dirty="0">
                <a:solidFill>
                  <a:schemeClr val="tx1"/>
                </a:solidFill>
              </a:rPr>
              <a:t>variables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025890" cy="3534410"/>
            <a:chOff x="0" y="0"/>
            <a:chExt cx="9025890" cy="35344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86" y="1955953"/>
              <a:ext cx="78486" cy="220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289" y="2001050"/>
              <a:ext cx="42545" cy="224790"/>
            </a:xfrm>
            <a:custGeom>
              <a:avLst/>
              <a:gdLst/>
              <a:ahLst/>
              <a:cxnLst/>
              <a:rect l="l" t="t" r="r" b="b"/>
              <a:pathLst>
                <a:path w="42544" h="224789">
                  <a:moveTo>
                    <a:pt x="24875" y="224767"/>
                  </a:moveTo>
                  <a:lnTo>
                    <a:pt x="18498" y="166392"/>
                  </a:lnTo>
                  <a:lnTo>
                    <a:pt x="36005" y="164392"/>
                  </a:lnTo>
                  <a:lnTo>
                    <a:pt x="42382" y="222767"/>
                  </a:lnTo>
                  <a:lnTo>
                    <a:pt x="24875" y="224767"/>
                  </a:lnTo>
                  <a:close/>
                </a:path>
                <a:path w="42544" h="224789">
                  <a:moveTo>
                    <a:pt x="15626" y="142571"/>
                  </a:moveTo>
                  <a:lnTo>
                    <a:pt x="9249" y="84196"/>
                  </a:lnTo>
                  <a:lnTo>
                    <a:pt x="26756" y="82195"/>
                  </a:lnTo>
                  <a:lnTo>
                    <a:pt x="33133" y="140571"/>
                  </a:lnTo>
                  <a:lnTo>
                    <a:pt x="15626" y="142571"/>
                  </a:lnTo>
                  <a:close/>
                </a:path>
                <a:path w="42544" h="224789">
                  <a:moveTo>
                    <a:pt x="6376" y="60375"/>
                  </a:moveTo>
                  <a:lnTo>
                    <a:pt x="0" y="2000"/>
                  </a:lnTo>
                  <a:lnTo>
                    <a:pt x="17506" y="0"/>
                  </a:lnTo>
                  <a:lnTo>
                    <a:pt x="23883" y="58375"/>
                  </a:lnTo>
                  <a:lnTo>
                    <a:pt x="6376" y="60375"/>
                  </a:lnTo>
                  <a:close/>
                </a:path>
              </a:pathLst>
            </a:custGeom>
            <a:solidFill>
              <a:srgbClr val="000000">
                <a:alpha val="317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9135" cy="24426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1570" y="1648512"/>
              <a:ext cx="7743824" cy="187642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929084" y="3657601"/>
            <a:ext cx="7833995" cy="3657600"/>
            <a:chOff x="1929084" y="3657601"/>
            <a:chExt cx="7833995" cy="365760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0617" y="5148536"/>
              <a:ext cx="1911908" cy="21666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9084" y="3657601"/>
              <a:ext cx="6029324" cy="3467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9933" y="0"/>
            <a:ext cx="5912533" cy="7315200"/>
            <a:chOff x="4303950" y="0"/>
            <a:chExt cx="5450205" cy="7315200"/>
          </a:xfrm>
          <a:solidFill>
            <a:schemeClr val="bg1">
              <a:lumMod val="95000"/>
            </a:schemeClr>
          </a:solidFill>
        </p:grpSpPr>
        <p:sp>
          <p:nvSpPr>
            <p:cNvPr id="3" name="object 3"/>
            <p:cNvSpPr/>
            <p:nvPr/>
          </p:nvSpPr>
          <p:spPr>
            <a:xfrm>
              <a:off x="7783436" y="7264145"/>
              <a:ext cx="43180" cy="51435"/>
            </a:xfrm>
            <a:custGeom>
              <a:avLst/>
              <a:gdLst/>
              <a:ahLst/>
              <a:cxnLst/>
              <a:rect l="l" t="t" r="r" b="b"/>
              <a:pathLst>
                <a:path w="43179" h="51434">
                  <a:moveTo>
                    <a:pt x="43097" y="51054"/>
                  </a:moveTo>
                  <a:lnTo>
                    <a:pt x="0" y="51054"/>
                  </a:lnTo>
                  <a:lnTo>
                    <a:pt x="0" y="0"/>
                  </a:lnTo>
                  <a:lnTo>
                    <a:pt x="43097" y="0"/>
                  </a:lnTo>
                  <a:lnTo>
                    <a:pt x="43097" y="5105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03950" y="0"/>
              <a:ext cx="5449649" cy="7315199"/>
            </a:xfrm>
            <a:prstGeom prst="rect">
              <a:avLst/>
            </a:prstGeom>
            <a:grpFill/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29400" y="609600"/>
            <a:ext cx="1524000" cy="50154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7170" marR="5080" indent="-205104">
              <a:lnSpc>
                <a:spcPct val="116300"/>
              </a:lnSpc>
              <a:spcBef>
                <a:spcPts val="90"/>
              </a:spcBef>
              <a:tabLst>
                <a:tab pos="2566035" algn="l"/>
              </a:tabLst>
            </a:pPr>
            <a:r>
              <a:rPr lang="en-US" sz="3000" dirty="0">
                <a:solidFill>
                  <a:schemeClr val="tx1"/>
                </a:solidFill>
              </a:rPr>
              <a:t>Agenda</a:t>
            </a:r>
            <a:endParaRPr sz="30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91200" y="2738980"/>
            <a:ext cx="4544780" cy="32239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32715" indent="-120650">
              <a:lnSpc>
                <a:spcPct val="100000"/>
              </a:lnSpc>
              <a:spcBef>
                <a:spcPts val="120"/>
              </a:spcBef>
              <a:buSzPct val="96078"/>
              <a:buChar char="•"/>
              <a:tabLst>
                <a:tab pos="133350" algn="l"/>
              </a:tabLst>
            </a:pPr>
            <a:r>
              <a:rPr sz="2550" spc="-30" dirty="0">
                <a:latin typeface="Arial"/>
                <a:cs typeface="Arial"/>
              </a:rPr>
              <a:t>P</a:t>
            </a:r>
            <a:r>
              <a:rPr sz="2550" spc="90" dirty="0">
                <a:latin typeface="Arial"/>
                <a:cs typeface="Arial"/>
              </a:rPr>
              <a:t>r</a:t>
            </a:r>
            <a:r>
              <a:rPr sz="2550" spc="45" dirty="0">
                <a:latin typeface="Arial"/>
                <a:cs typeface="Arial"/>
              </a:rPr>
              <a:t>o</a:t>
            </a:r>
            <a:r>
              <a:rPr sz="2550" spc="95" dirty="0">
                <a:latin typeface="Arial"/>
                <a:cs typeface="Arial"/>
              </a:rPr>
              <a:t>b</a:t>
            </a:r>
            <a:r>
              <a:rPr sz="2550" spc="85" dirty="0">
                <a:latin typeface="Arial"/>
                <a:cs typeface="Arial"/>
              </a:rPr>
              <a:t>l</a:t>
            </a:r>
            <a:r>
              <a:rPr sz="2550" spc="80" dirty="0">
                <a:latin typeface="Arial"/>
                <a:cs typeface="Arial"/>
              </a:rPr>
              <a:t>e</a:t>
            </a:r>
            <a:r>
              <a:rPr sz="2550" spc="125" dirty="0">
                <a:latin typeface="Arial"/>
                <a:cs typeface="Arial"/>
              </a:rPr>
              <a:t>m</a:t>
            </a:r>
            <a:r>
              <a:rPr sz="2550" spc="-105" dirty="0">
                <a:latin typeface="Arial"/>
                <a:cs typeface="Arial"/>
              </a:rPr>
              <a:t> </a:t>
            </a:r>
            <a:r>
              <a:rPr sz="2550" spc="65" dirty="0">
                <a:latin typeface="Arial"/>
                <a:cs typeface="Arial"/>
              </a:rPr>
              <a:t>v</a:t>
            </a:r>
            <a:r>
              <a:rPr sz="2550" spc="-145" dirty="0">
                <a:latin typeface="Arial"/>
                <a:cs typeface="Arial"/>
              </a:rPr>
              <a:t>s</a:t>
            </a:r>
            <a:r>
              <a:rPr sz="2550" spc="-105" dirty="0">
                <a:latin typeface="Arial"/>
                <a:cs typeface="Arial"/>
              </a:rPr>
              <a:t> </a:t>
            </a:r>
            <a:r>
              <a:rPr sz="2550" spc="-150" dirty="0">
                <a:latin typeface="Arial"/>
                <a:cs typeface="Arial"/>
              </a:rPr>
              <a:t>s</a:t>
            </a:r>
            <a:r>
              <a:rPr sz="2550" spc="45" dirty="0">
                <a:latin typeface="Arial"/>
                <a:cs typeface="Arial"/>
              </a:rPr>
              <a:t>o</a:t>
            </a:r>
            <a:r>
              <a:rPr sz="2550" spc="85" dirty="0">
                <a:latin typeface="Arial"/>
                <a:cs typeface="Arial"/>
              </a:rPr>
              <a:t>l</a:t>
            </a:r>
            <a:r>
              <a:rPr sz="2550" spc="35" dirty="0">
                <a:latin typeface="Arial"/>
                <a:cs typeface="Arial"/>
              </a:rPr>
              <a:t>u</a:t>
            </a:r>
            <a:r>
              <a:rPr sz="2550" spc="225" dirty="0">
                <a:latin typeface="Arial"/>
                <a:cs typeface="Arial"/>
              </a:rPr>
              <a:t>t</a:t>
            </a:r>
            <a:r>
              <a:rPr sz="2550" spc="35" dirty="0">
                <a:latin typeface="Arial"/>
                <a:cs typeface="Arial"/>
              </a:rPr>
              <a:t>i</a:t>
            </a:r>
            <a:r>
              <a:rPr sz="2550" spc="45" dirty="0">
                <a:latin typeface="Arial"/>
                <a:cs typeface="Arial"/>
              </a:rPr>
              <a:t>o</a:t>
            </a:r>
            <a:r>
              <a:rPr sz="2550" spc="60" dirty="0">
                <a:latin typeface="Arial"/>
                <a:cs typeface="Arial"/>
              </a:rPr>
              <a:t>n</a:t>
            </a:r>
            <a:endParaRPr sz="25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•"/>
            </a:pPr>
            <a:endParaRPr sz="3550" dirty="0">
              <a:latin typeface="Arial"/>
              <a:cs typeface="Arial"/>
            </a:endParaRPr>
          </a:p>
          <a:p>
            <a:pPr marL="247015" lvl="1" indent="-121285">
              <a:lnSpc>
                <a:spcPct val="100000"/>
              </a:lnSpc>
              <a:buSzPct val="96078"/>
              <a:buChar char="•"/>
              <a:tabLst>
                <a:tab pos="247650" algn="l"/>
              </a:tabLst>
            </a:pPr>
            <a:r>
              <a:rPr sz="2550" spc="-75" dirty="0">
                <a:latin typeface="Arial"/>
                <a:cs typeface="Arial"/>
              </a:rPr>
              <a:t>G</a:t>
            </a:r>
            <a:r>
              <a:rPr sz="2550" spc="80" dirty="0">
                <a:latin typeface="Arial"/>
                <a:cs typeface="Arial"/>
              </a:rPr>
              <a:t>e</a:t>
            </a:r>
            <a:r>
              <a:rPr sz="2550" spc="225" dirty="0">
                <a:latin typeface="Arial"/>
                <a:cs typeface="Arial"/>
              </a:rPr>
              <a:t>t</a:t>
            </a:r>
            <a:r>
              <a:rPr sz="2550" spc="-105" dirty="0">
                <a:latin typeface="Arial"/>
                <a:cs typeface="Arial"/>
              </a:rPr>
              <a:t> </a:t>
            </a:r>
            <a:r>
              <a:rPr sz="2550" spc="-130" dirty="0">
                <a:latin typeface="Arial"/>
                <a:cs typeface="Arial"/>
              </a:rPr>
              <a:t>&amp;</a:t>
            </a:r>
            <a:r>
              <a:rPr sz="2550" spc="-105" dirty="0">
                <a:latin typeface="Arial"/>
                <a:cs typeface="Arial"/>
              </a:rPr>
              <a:t> </a:t>
            </a:r>
            <a:r>
              <a:rPr sz="2550" spc="-130" dirty="0">
                <a:latin typeface="Arial"/>
                <a:cs typeface="Arial"/>
              </a:rPr>
              <a:t>E</a:t>
            </a:r>
            <a:r>
              <a:rPr sz="2550" spc="-95" dirty="0">
                <a:latin typeface="Arial"/>
                <a:cs typeface="Arial"/>
              </a:rPr>
              <a:t>x</a:t>
            </a:r>
            <a:r>
              <a:rPr sz="2550" spc="95" dirty="0">
                <a:latin typeface="Arial"/>
                <a:cs typeface="Arial"/>
              </a:rPr>
              <a:t>p</a:t>
            </a:r>
            <a:r>
              <a:rPr sz="2550" spc="85" dirty="0">
                <a:latin typeface="Arial"/>
                <a:cs typeface="Arial"/>
              </a:rPr>
              <a:t>l</a:t>
            </a:r>
            <a:r>
              <a:rPr sz="2550" spc="45" dirty="0">
                <a:latin typeface="Arial"/>
                <a:cs typeface="Arial"/>
              </a:rPr>
              <a:t>o</a:t>
            </a:r>
            <a:r>
              <a:rPr sz="2550" spc="90" dirty="0">
                <a:latin typeface="Arial"/>
                <a:cs typeface="Arial"/>
              </a:rPr>
              <a:t>r</a:t>
            </a:r>
            <a:r>
              <a:rPr sz="2550" spc="85" dirty="0">
                <a:latin typeface="Arial"/>
                <a:cs typeface="Arial"/>
              </a:rPr>
              <a:t>e</a:t>
            </a:r>
            <a:r>
              <a:rPr sz="2550" spc="-105" dirty="0">
                <a:latin typeface="Arial"/>
                <a:cs typeface="Arial"/>
              </a:rPr>
              <a:t> </a:t>
            </a:r>
            <a:r>
              <a:rPr sz="2550" spc="95" dirty="0">
                <a:latin typeface="Arial"/>
                <a:cs typeface="Arial"/>
              </a:rPr>
              <a:t>d</a:t>
            </a:r>
            <a:r>
              <a:rPr sz="2550" spc="35" dirty="0">
                <a:latin typeface="Arial"/>
                <a:cs typeface="Arial"/>
              </a:rPr>
              <a:t>a</a:t>
            </a:r>
            <a:r>
              <a:rPr sz="2550" spc="225" dirty="0">
                <a:latin typeface="Arial"/>
                <a:cs typeface="Arial"/>
              </a:rPr>
              <a:t>t</a:t>
            </a:r>
            <a:r>
              <a:rPr sz="2550" spc="40" dirty="0">
                <a:latin typeface="Arial"/>
                <a:cs typeface="Arial"/>
              </a:rPr>
              <a:t>a</a:t>
            </a:r>
            <a:endParaRPr sz="255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•"/>
            </a:pPr>
            <a:endParaRPr sz="3550" dirty="0">
              <a:latin typeface="Arial"/>
              <a:cs typeface="Arial"/>
            </a:endParaRPr>
          </a:p>
          <a:p>
            <a:pPr marL="692150" lvl="2" indent="-121285">
              <a:lnSpc>
                <a:spcPct val="100000"/>
              </a:lnSpc>
              <a:buSzPct val="96078"/>
              <a:buChar char="•"/>
              <a:tabLst>
                <a:tab pos="692785" algn="l"/>
              </a:tabLst>
            </a:pPr>
            <a:r>
              <a:rPr sz="2550" spc="65" dirty="0">
                <a:latin typeface="Arial"/>
                <a:cs typeface="Arial"/>
              </a:rPr>
              <a:t>Prepare</a:t>
            </a:r>
            <a:r>
              <a:rPr sz="2550" spc="-145" dirty="0">
                <a:latin typeface="Arial"/>
                <a:cs typeface="Arial"/>
              </a:rPr>
              <a:t> </a:t>
            </a:r>
            <a:r>
              <a:rPr sz="2550" spc="100" dirty="0">
                <a:latin typeface="Arial"/>
                <a:cs typeface="Arial"/>
              </a:rPr>
              <a:t>data</a:t>
            </a:r>
            <a:endParaRPr sz="25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50" dirty="0">
              <a:latin typeface="Arial"/>
              <a:cs typeface="Arial"/>
            </a:endParaRPr>
          </a:p>
          <a:p>
            <a:pPr marL="409575" indent="-121285">
              <a:lnSpc>
                <a:spcPct val="100000"/>
              </a:lnSpc>
              <a:spcBef>
                <a:spcPts val="5"/>
              </a:spcBef>
              <a:buSzPct val="96078"/>
              <a:buChar char="•"/>
              <a:tabLst>
                <a:tab pos="410209" algn="l"/>
              </a:tabLst>
            </a:pPr>
            <a:r>
              <a:rPr sz="2550" spc="55" dirty="0">
                <a:latin typeface="Arial"/>
                <a:cs typeface="Arial"/>
              </a:rPr>
              <a:t>Shortlist</a:t>
            </a:r>
            <a:r>
              <a:rPr sz="2550" spc="-135" dirty="0">
                <a:latin typeface="Arial"/>
                <a:cs typeface="Arial"/>
              </a:rPr>
              <a:t> </a:t>
            </a:r>
            <a:r>
              <a:rPr sz="2550" spc="65" dirty="0">
                <a:latin typeface="Arial"/>
                <a:cs typeface="Arial"/>
              </a:rPr>
              <a:t>Models</a:t>
            </a:r>
            <a:endParaRPr sz="25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200" y="534294"/>
            <a:ext cx="7543908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5140">
              <a:lnSpc>
                <a:spcPct val="100000"/>
              </a:lnSpc>
              <a:spcBef>
                <a:spcPts val="100"/>
              </a:spcBef>
            </a:pPr>
            <a:r>
              <a:rPr spc="250" dirty="0">
                <a:solidFill>
                  <a:schemeClr val="tx1"/>
                </a:solidFill>
              </a:rPr>
              <a:t>Neural</a:t>
            </a:r>
            <a:r>
              <a:rPr spc="-105" dirty="0">
                <a:solidFill>
                  <a:schemeClr val="tx1"/>
                </a:solidFill>
              </a:rPr>
              <a:t> </a:t>
            </a:r>
            <a:r>
              <a:rPr spc="290" dirty="0">
                <a:solidFill>
                  <a:schemeClr val="tx1"/>
                </a:solidFill>
              </a:rPr>
              <a:t>Network</a:t>
            </a:r>
            <a:r>
              <a:rPr lang="en-US" spc="290" dirty="0">
                <a:solidFill>
                  <a:schemeClr val="tx1"/>
                </a:solidFill>
              </a:rPr>
              <a:t>: split data </a:t>
            </a:r>
            <a:endParaRPr spc="290" dirty="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472045" cy="3667760"/>
            <a:chOff x="0" y="0"/>
            <a:chExt cx="7472045" cy="36677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86" y="1955952"/>
              <a:ext cx="78486" cy="220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289" y="2001048"/>
              <a:ext cx="42545" cy="224790"/>
            </a:xfrm>
            <a:custGeom>
              <a:avLst/>
              <a:gdLst/>
              <a:ahLst/>
              <a:cxnLst/>
              <a:rect l="l" t="t" r="r" b="b"/>
              <a:pathLst>
                <a:path w="42544" h="224789">
                  <a:moveTo>
                    <a:pt x="24875" y="224767"/>
                  </a:moveTo>
                  <a:lnTo>
                    <a:pt x="18498" y="166392"/>
                  </a:lnTo>
                  <a:lnTo>
                    <a:pt x="36005" y="164392"/>
                  </a:lnTo>
                  <a:lnTo>
                    <a:pt x="42382" y="222767"/>
                  </a:lnTo>
                  <a:lnTo>
                    <a:pt x="24875" y="224767"/>
                  </a:lnTo>
                  <a:close/>
                </a:path>
                <a:path w="42544" h="224789">
                  <a:moveTo>
                    <a:pt x="15626" y="142571"/>
                  </a:moveTo>
                  <a:lnTo>
                    <a:pt x="9249" y="84196"/>
                  </a:lnTo>
                  <a:lnTo>
                    <a:pt x="26756" y="82195"/>
                  </a:lnTo>
                  <a:lnTo>
                    <a:pt x="33133" y="140571"/>
                  </a:lnTo>
                  <a:lnTo>
                    <a:pt x="15626" y="142571"/>
                  </a:lnTo>
                  <a:close/>
                </a:path>
                <a:path w="42544" h="224789">
                  <a:moveTo>
                    <a:pt x="6376" y="60375"/>
                  </a:moveTo>
                  <a:lnTo>
                    <a:pt x="0" y="2000"/>
                  </a:lnTo>
                  <a:lnTo>
                    <a:pt x="17506" y="0"/>
                  </a:lnTo>
                  <a:lnTo>
                    <a:pt x="23883" y="58375"/>
                  </a:lnTo>
                  <a:lnTo>
                    <a:pt x="6376" y="60375"/>
                  </a:lnTo>
                  <a:close/>
                </a:path>
              </a:pathLst>
            </a:custGeom>
            <a:solidFill>
              <a:srgbClr val="000000">
                <a:alpha val="317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9135" cy="24426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942" y="1638939"/>
              <a:ext cx="7048499" cy="201929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31520" y="4435104"/>
            <a:ext cx="9031605" cy="2880360"/>
            <a:chOff x="731520" y="4435104"/>
            <a:chExt cx="9031605" cy="288036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0618" y="5148535"/>
              <a:ext cx="1911908" cy="21666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520" y="4435104"/>
              <a:ext cx="8896349" cy="962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7941" y="370086"/>
            <a:ext cx="6934308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5140">
              <a:lnSpc>
                <a:spcPct val="100000"/>
              </a:lnSpc>
              <a:spcBef>
                <a:spcPts val="100"/>
              </a:spcBef>
            </a:pPr>
            <a:r>
              <a:rPr spc="250" dirty="0">
                <a:solidFill>
                  <a:schemeClr val="tx1"/>
                </a:solidFill>
              </a:rPr>
              <a:t>Neural</a:t>
            </a:r>
            <a:r>
              <a:rPr spc="-105" dirty="0">
                <a:solidFill>
                  <a:schemeClr val="tx1"/>
                </a:solidFill>
              </a:rPr>
              <a:t> </a:t>
            </a:r>
            <a:r>
              <a:rPr spc="290" dirty="0">
                <a:solidFill>
                  <a:schemeClr val="tx1"/>
                </a:solidFill>
              </a:rPr>
              <a:t>Network</a:t>
            </a:r>
            <a:r>
              <a:rPr lang="en-US" spc="290" dirty="0">
                <a:solidFill>
                  <a:schemeClr val="tx1"/>
                </a:solidFill>
              </a:rPr>
              <a:t>: layer setup</a:t>
            </a:r>
            <a:endParaRPr spc="290" dirty="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077970" cy="3460115"/>
            <a:chOff x="0" y="0"/>
            <a:chExt cx="4077970" cy="34601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86" y="1955951"/>
              <a:ext cx="78486" cy="220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289" y="2001048"/>
              <a:ext cx="42545" cy="224790"/>
            </a:xfrm>
            <a:custGeom>
              <a:avLst/>
              <a:gdLst/>
              <a:ahLst/>
              <a:cxnLst/>
              <a:rect l="l" t="t" r="r" b="b"/>
              <a:pathLst>
                <a:path w="42544" h="224789">
                  <a:moveTo>
                    <a:pt x="24875" y="224767"/>
                  </a:moveTo>
                  <a:lnTo>
                    <a:pt x="18498" y="166392"/>
                  </a:lnTo>
                  <a:lnTo>
                    <a:pt x="36005" y="164392"/>
                  </a:lnTo>
                  <a:lnTo>
                    <a:pt x="42382" y="222767"/>
                  </a:lnTo>
                  <a:lnTo>
                    <a:pt x="24875" y="224767"/>
                  </a:lnTo>
                  <a:close/>
                </a:path>
                <a:path w="42544" h="224789">
                  <a:moveTo>
                    <a:pt x="15626" y="142571"/>
                  </a:moveTo>
                  <a:lnTo>
                    <a:pt x="9249" y="84196"/>
                  </a:lnTo>
                  <a:lnTo>
                    <a:pt x="26756" y="82195"/>
                  </a:lnTo>
                  <a:lnTo>
                    <a:pt x="33133" y="140571"/>
                  </a:lnTo>
                  <a:lnTo>
                    <a:pt x="15626" y="142571"/>
                  </a:lnTo>
                  <a:close/>
                </a:path>
                <a:path w="42544" h="224789">
                  <a:moveTo>
                    <a:pt x="6376" y="60375"/>
                  </a:moveTo>
                  <a:lnTo>
                    <a:pt x="0" y="2000"/>
                  </a:lnTo>
                  <a:lnTo>
                    <a:pt x="17506" y="0"/>
                  </a:lnTo>
                  <a:lnTo>
                    <a:pt x="23883" y="58375"/>
                  </a:lnTo>
                  <a:lnTo>
                    <a:pt x="6376" y="60375"/>
                  </a:lnTo>
                  <a:close/>
                </a:path>
              </a:pathLst>
            </a:custGeom>
            <a:solidFill>
              <a:srgbClr val="000000">
                <a:alpha val="317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9135" cy="24426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065" y="1145129"/>
              <a:ext cx="3676649" cy="230504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24071" y="3768441"/>
            <a:ext cx="9038590" cy="3547110"/>
            <a:chOff x="724071" y="3768441"/>
            <a:chExt cx="9038590" cy="354711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0618" y="5148535"/>
              <a:ext cx="1911908" cy="21666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4071" y="3768441"/>
              <a:ext cx="8782049" cy="31622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5140">
              <a:lnSpc>
                <a:spcPct val="100000"/>
              </a:lnSpc>
              <a:spcBef>
                <a:spcPts val="100"/>
              </a:spcBef>
            </a:pPr>
            <a:r>
              <a:rPr spc="250" dirty="0">
                <a:solidFill>
                  <a:schemeClr val="tx1"/>
                </a:solidFill>
              </a:rPr>
              <a:t>Neural</a:t>
            </a:r>
            <a:r>
              <a:rPr spc="-105" dirty="0">
                <a:solidFill>
                  <a:schemeClr val="tx1"/>
                </a:solidFill>
              </a:rPr>
              <a:t> </a:t>
            </a:r>
            <a:r>
              <a:rPr spc="290" dirty="0">
                <a:solidFill>
                  <a:schemeClr val="tx1"/>
                </a:solidFill>
              </a:rPr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327265" cy="4300855"/>
            <a:chOff x="0" y="0"/>
            <a:chExt cx="7327265" cy="43008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86" y="1955951"/>
              <a:ext cx="78486" cy="220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289" y="2001047"/>
              <a:ext cx="42545" cy="224790"/>
            </a:xfrm>
            <a:custGeom>
              <a:avLst/>
              <a:gdLst/>
              <a:ahLst/>
              <a:cxnLst/>
              <a:rect l="l" t="t" r="r" b="b"/>
              <a:pathLst>
                <a:path w="42544" h="224789">
                  <a:moveTo>
                    <a:pt x="24875" y="224767"/>
                  </a:moveTo>
                  <a:lnTo>
                    <a:pt x="18498" y="166392"/>
                  </a:lnTo>
                  <a:lnTo>
                    <a:pt x="36005" y="164392"/>
                  </a:lnTo>
                  <a:lnTo>
                    <a:pt x="42382" y="222767"/>
                  </a:lnTo>
                  <a:lnTo>
                    <a:pt x="24875" y="224767"/>
                  </a:lnTo>
                  <a:close/>
                </a:path>
                <a:path w="42544" h="224789">
                  <a:moveTo>
                    <a:pt x="15626" y="142571"/>
                  </a:moveTo>
                  <a:lnTo>
                    <a:pt x="9249" y="84196"/>
                  </a:lnTo>
                  <a:lnTo>
                    <a:pt x="26756" y="82195"/>
                  </a:lnTo>
                  <a:lnTo>
                    <a:pt x="33133" y="140571"/>
                  </a:lnTo>
                  <a:lnTo>
                    <a:pt x="15626" y="142571"/>
                  </a:lnTo>
                  <a:close/>
                </a:path>
                <a:path w="42544" h="224789">
                  <a:moveTo>
                    <a:pt x="6376" y="60375"/>
                  </a:moveTo>
                  <a:lnTo>
                    <a:pt x="0" y="2000"/>
                  </a:lnTo>
                  <a:lnTo>
                    <a:pt x="17506" y="0"/>
                  </a:lnTo>
                  <a:lnTo>
                    <a:pt x="23883" y="58375"/>
                  </a:lnTo>
                  <a:lnTo>
                    <a:pt x="6376" y="60375"/>
                  </a:lnTo>
                  <a:close/>
                </a:path>
              </a:pathLst>
            </a:custGeom>
            <a:solidFill>
              <a:srgbClr val="000000">
                <a:alpha val="317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9135" cy="24426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716" y="1090637"/>
              <a:ext cx="6638924" cy="320039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2742920" y="4435103"/>
            <a:ext cx="7019925" cy="2880360"/>
            <a:chOff x="2742920" y="4435103"/>
            <a:chExt cx="7019925" cy="288036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0617" y="5148535"/>
              <a:ext cx="1911908" cy="21666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2920" y="4435103"/>
              <a:ext cx="6200774" cy="2609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5140">
              <a:lnSpc>
                <a:spcPct val="100000"/>
              </a:lnSpc>
              <a:spcBef>
                <a:spcPts val="100"/>
              </a:spcBef>
            </a:pPr>
            <a:r>
              <a:rPr spc="250" dirty="0">
                <a:solidFill>
                  <a:schemeClr val="tx1"/>
                </a:solidFill>
              </a:rPr>
              <a:t>Neural</a:t>
            </a:r>
            <a:r>
              <a:rPr spc="-105" dirty="0">
                <a:solidFill>
                  <a:schemeClr val="tx1"/>
                </a:solidFill>
              </a:rPr>
              <a:t> </a:t>
            </a:r>
            <a:r>
              <a:rPr spc="290" dirty="0">
                <a:solidFill>
                  <a:schemeClr val="tx1"/>
                </a:solidFill>
              </a:rPr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763125" cy="7324725"/>
            <a:chOff x="0" y="0"/>
            <a:chExt cx="9763125" cy="7324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86" y="1955952"/>
              <a:ext cx="78486" cy="220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289" y="2001048"/>
              <a:ext cx="42545" cy="224790"/>
            </a:xfrm>
            <a:custGeom>
              <a:avLst/>
              <a:gdLst/>
              <a:ahLst/>
              <a:cxnLst/>
              <a:rect l="l" t="t" r="r" b="b"/>
              <a:pathLst>
                <a:path w="42544" h="224789">
                  <a:moveTo>
                    <a:pt x="24875" y="224767"/>
                  </a:moveTo>
                  <a:lnTo>
                    <a:pt x="18498" y="166392"/>
                  </a:lnTo>
                  <a:lnTo>
                    <a:pt x="36005" y="164392"/>
                  </a:lnTo>
                  <a:lnTo>
                    <a:pt x="42382" y="222767"/>
                  </a:lnTo>
                  <a:lnTo>
                    <a:pt x="24875" y="224767"/>
                  </a:lnTo>
                  <a:close/>
                </a:path>
                <a:path w="42544" h="224789">
                  <a:moveTo>
                    <a:pt x="15626" y="142571"/>
                  </a:moveTo>
                  <a:lnTo>
                    <a:pt x="9249" y="84196"/>
                  </a:lnTo>
                  <a:lnTo>
                    <a:pt x="26756" y="82195"/>
                  </a:lnTo>
                  <a:lnTo>
                    <a:pt x="33133" y="140571"/>
                  </a:lnTo>
                  <a:lnTo>
                    <a:pt x="15626" y="142571"/>
                  </a:lnTo>
                  <a:close/>
                </a:path>
                <a:path w="42544" h="224789">
                  <a:moveTo>
                    <a:pt x="6376" y="60375"/>
                  </a:moveTo>
                  <a:lnTo>
                    <a:pt x="0" y="2000"/>
                  </a:lnTo>
                  <a:lnTo>
                    <a:pt x="17506" y="0"/>
                  </a:lnTo>
                  <a:lnTo>
                    <a:pt x="23883" y="58375"/>
                  </a:lnTo>
                  <a:lnTo>
                    <a:pt x="6376" y="60375"/>
                  </a:lnTo>
                  <a:close/>
                </a:path>
              </a:pathLst>
            </a:custGeom>
            <a:solidFill>
              <a:srgbClr val="000000">
                <a:alpha val="317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9135" cy="24426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50617" y="5148536"/>
              <a:ext cx="1911908" cy="21666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971" y="2237961"/>
              <a:ext cx="8820149" cy="37242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936" y="439682"/>
            <a:ext cx="695452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0" dirty="0">
                <a:solidFill>
                  <a:schemeClr val="tx1"/>
                </a:solidFill>
              </a:rPr>
              <a:t>Neural</a:t>
            </a:r>
            <a:r>
              <a:rPr spc="-40" dirty="0">
                <a:solidFill>
                  <a:schemeClr val="tx1"/>
                </a:solidFill>
              </a:rPr>
              <a:t> </a:t>
            </a:r>
            <a:r>
              <a:rPr spc="250" dirty="0">
                <a:solidFill>
                  <a:schemeClr val="tx1"/>
                </a:solidFill>
              </a:rPr>
              <a:t>Network:</a:t>
            </a:r>
            <a:r>
              <a:rPr spc="-35" dirty="0">
                <a:solidFill>
                  <a:schemeClr val="tx1"/>
                </a:solidFill>
              </a:rPr>
              <a:t> </a:t>
            </a:r>
            <a:r>
              <a:rPr spc="310" dirty="0">
                <a:solidFill>
                  <a:schemeClr val="tx1"/>
                </a:solidFill>
              </a:rPr>
              <a:t>make</a:t>
            </a:r>
            <a:r>
              <a:rPr spc="-35" dirty="0">
                <a:solidFill>
                  <a:schemeClr val="tx1"/>
                </a:solidFill>
              </a:rPr>
              <a:t> </a:t>
            </a:r>
            <a:r>
              <a:rPr spc="434" dirty="0">
                <a:solidFill>
                  <a:schemeClr val="tx1"/>
                </a:solidFill>
              </a:rPr>
              <a:t>a</a:t>
            </a:r>
            <a:r>
              <a:rPr spc="-35" dirty="0">
                <a:solidFill>
                  <a:schemeClr val="tx1"/>
                </a:solidFill>
              </a:rPr>
              <a:t> </a:t>
            </a:r>
            <a:r>
              <a:rPr spc="150" dirty="0">
                <a:solidFill>
                  <a:schemeClr val="tx1"/>
                </a:solidFill>
              </a:rPr>
              <a:t>prediction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763125" cy="7324725"/>
            <a:chOff x="0" y="0"/>
            <a:chExt cx="9763125" cy="7324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86" y="1955953"/>
              <a:ext cx="78486" cy="220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289" y="2001050"/>
              <a:ext cx="42545" cy="224790"/>
            </a:xfrm>
            <a:custGeom>
              <a:avLst/>
              <a:gdLst/>
              <a:ahLst/>
              <a:cxnLst/>
              <a:rect l="l" t="t" r="r" b="b"/>
              <a:pathLst>
                <a:path w="42544" h="224789">
                  <a:moveTo>
                    <a:pt x="24875" y="224767"/>
                  </a:moveTo>
                  <a:lnTo>
                    <a:pt x="18498" y="166392"/>
                  </a:lnTo>
                  <a:lnTo>
                    <a:pt x="36005" y="164392"/>
                  </a:lnTo>
                  <a:lnTo>
                    <a:pt x="42382" y="222767"/>
                  </a:lnTo>
                  <a:lnTo>
                    <a:pt x="24875" y="224767"/>
                  </a:lnTo>
                  <a:close/>
                </a:path>
                <a:path w="42544" h="224789">
                  <a:moveTo>
                    <a:pt x="15626" y="142571"/>
                  </a:moveTo>
                  <a:lnTo>
                    <a:pt x="9249" y="84196"/>
                  </a:lnTo>
                  <a:lnTo>
                    <a:pt x="26756" y="82195"/>
                  </a:lnTo>
                  <a:lnTo>
                    <a:pt x="33133" y="140571"/>
                  </a:lnTo>
                  <a:lnTo>
                    <a:pt x="15626" y="142571"/>
                  </a:lnTo>
                  <a:close/>
                </a:path>
                <a:path w="42544" h="224789">
                  <a:moveTo>
                    <a:pt x="6376" y="60375"/>
                  </a:moveTo>
                  <a:lnTo>
                    <a:pt x="0" y="2000"/>
                  </a:lnTo>
                  <a:lnTo>
                    <a:pt x="17506" y="0"/>
                  </a:lnTo>
                  <a:lnTo>
                    <a:pt x="23883" y="58375"/>
                  </a:lnTo>
                  <a:lnTo>
                    <a:pt x="6376" y="60375"/>
                  </a:lnTo>
                  <a:close/>
                </a:path>
              </a:pathLst>
            </a:custGeom>
            <a:solidFill>
              <a:srgbClr val="000000">
                <a:alpha val="317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9135" cy="24426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50617" y="5148536"/>
              <a:ext cx="1911908" cy="21666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239" y="1841558"/>
              <a:ext cx="8362949" cy="46672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8923" y="439680"/>
            <a:ext cx="726884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0" dirty="0">
                <a:solidFill>
                  <a:schemeClr val="tx1"/>
                </a:solidFill>
              </a:rPr>
              <a:t>Neural</a:t>
            </a:r>
            <a:r>
              <a:rPr spc="-50" dirty="0">
                <a:solidFill>
                  <a:schemeClr val="tx1"/>
                </a:solidFill>
              </a:rPr>
              <a:t> </a:t>
            </a:r>
            <a:r>
              <a:rPr spc="250" dirty="0">
                <a:solidFill>
                  <a:schemeClr val="tx1"/>
                </a:solidFill>
              </a:rPr>
              <a:t>Network: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spc="140" dirty="0">
                <a:solidFill>
                  <a:schemeClr val="tx1"/>
                </a:solidFill>
              </a:rPr>
              <a:t>classification</a:t>
            </a:r>
            <a:r>
              <a:rPr spc="-50" dirty="0">
                <a:solidFill>
                  <a:schemeClr val="tx1"/>
                </a:solidFill>
              </a:rPr>
              <a:t> </a:t>
            </a:r>
            <a:r>
              <a:rPr spc="195" dirty="0">
                <a:solidFill>
                  <a:schemeClr val="tx1"/>
                </a:solidFill>
              </a:rPr>
              <a:t>report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349375" cy="2442845"/>
            <a:chOff x="0" y="0"/>
            <a:chExt cx="1349375" cy="2442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86" y="1955952"/>
              <a:ext cx="78486" cy="220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289" y="2001048"/>
              <a:ext cx="42545" cy="224790"/>
            </a:xfrm>
            <a:custGeom>
              <a:avLst/>
              <a:gdLst/>
              <a:ahLst/>
              <a:cxnLst/>
              <a:rect l="l" t="t" r="r" b="b"/>
              <a:pathLst>
                <a:path w="42544" h="224789">
                  <a:moveTo>
                    <a:pt x="24875" y="224767"/>
                  </a:moveTo>
                  <a:lnTo>
                    <a:pt x="18498" y="166392"/>
                  </a:lnTo>
                  <a:lnTo>
                    <a:pt x="36005" y="164392"/>
                  </a:lnTo>
                  <a:lnTo>
                    <a:pt x="42382" y="222767"/>
                  </a:lnTo>
                  <a:lnTo>
                    <a:pt x="24875" y="224767"/>
                  </a:lnTo>
                  <a:close/>
                </a:path>
                <a:path w="42544" h="224789">
                  <a:moveTo>
                    <a:pt x="15626" y="142571"/>
                  </a:moveTo>
                  <a:lnTo>
                    <a:pt x="9249" y="84196"/>
                  </a:lnTo>
                  <a:lnTo>
                    <a:pt x="26756" y="82195"/>
                  </a:lnTo>
                  <a:lnTo>
                    <a:pt x="33133" y="140571"/>
                  </a:lnTo>
                  <a:lnTo>
                    <a:pt x="15626" y="142571"/>
                  </a:lnTo>
                  <a:close/>
                </a:path>
                <a:path w="42544" h="224789">
                  <a:moveTo>
                    <a:pt x="6376" y="60375"/>
                  </a:moveTo>
                  <a:lnTo>
                    <a:pt x="0" y="2000"/>
                  </a:lnTo>
                  <a:lnTo>
                    <a:pt x="17506" y="0"/>
                  </a:lnTo>
                  <a:lnTo>
                    <a:pt x="23883" y="58375"/>
                  </a:lnTo>
                  <a:lnTo>
                    <a:pt x="6376" y="60375"/>
                  </a:lnTo>
                  <a:close/>
                </a:path>
              </a:pathLst>
            </a:custGeom>
            <a:solidFill>
              <a:srgbClr val="000000">
                <a:alpha val="317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9135" cy="244266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87335" y="1721994"/>
            <a:ext cx="8075295" cy="5593715"/>
            <a:chOff x="1687335" y="1721994"/>
            <a:chExt cx="8075295" cy="55937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50617" y="5148534"/>
              <a:ext cx="1911908" cy="21666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7335" y="1721994"/>
              <a:ext cx="6848474" cy="4629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1066" y="439681"/>
            <a:ext cx="678434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0" dirty="0">
                <a:solidFill>
                  <a:schemeClr val="tx1"/>
                </a:solidFill>
              </a:rPr>
              <a:t>Neural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spc="250" dirty="0">
                <a:solidFill>
                  <a:schemeClr val="tx1"/>
                </a:solidFill>
              </a:rPr>
              <a:t>Network:</a:t>
            </a:r>
            <a:r>
              <a:rPr spc="-40" dirty="0">
                <a:solidFill>
                  <a:schemeClr val="tx1"/>
                </a:solidFill>
              </a:rPr>
              <a:t> </a:t>
            </a:r>
            <a:r>
              <a:rPr spc="215" dirty="0">
                <a:solidFill>
                  <a:schemeClr val="tx1"/>
                </a:solidFill>
              </a:rPr>
              <a:t>Confusion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spc="275" dirty="0">
                <a:solidFill>
                  <a:schemeClr val="tx1"/>
                </a:solidFill>
              </a:rPr>
              <a:t>Matrix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349375" cy="2442845"/>
            <a:chOff x="0" y="0"/>
            <a:chExt cx="1349375" cy="2442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86" y="1955951"/>
              <a:ext cx="78486" cy="220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289" y="2001048"/>
              <a:ext cx="42545" cy="224790"/>
            </a:xfrm>
            <a:custGeom>
              <a:avLst/>
              <a:gdLst/>
              <a:ahLst/>
              <a:cxnLst/>
              <a:rect l="l" t="t" r="r" b="b"/>
              <a:pathLst>
                <a:path w="42544" h="224789">
                  <a:moveTo>
                    <a:pt x="24875" y="224767"/>
                  </a:moveTo>
                  <a:lnTo>
                    <a:pt x="18498" y="166392"/>
                  </a:lnTo>
                  <a:lnTo>
                    <a:pt x="36005" y="164392"/>
                  </a:lnTo>
                  <a:lnTo>
                    <a:pt x="42382" y="222767"/>
                  </a:lnTo>
                  <a:lnTo>
                    <a:pt x="24875" y="224767"/>
                  </a:lnTo>
                  <a:close/>
                </a:path>
                <a:path w="42544" h="224789">
                  <a:moveTo>
                    <a:pt x="15626" y="142571"/>
                  </a:moveTo>
                  <a:lnTo>
                    <a:pt x="9249" y="84196"/>
                  </a:lnTo>
                  <a:lnTo>
                    <a:pt x="26756" y="82195"/>
                  </a:lnTo>
                  <a:lnTo>
                    <a:pt x="33133" y="140571"/>
                  </a:lnTo>
                  <a:lnTo>
                    <a:pt x="15626" y="142571"/>
                  </a:lnTo>
                  <a:close/>
                </a:path>
                <a:path w="42544" h="224789">
                  <a:moveTo>
                    <a:pt x="6376" y="60375"/>
                  </a:moveTo>
                  <a:lnTo>
                    <a:pt x="0" y="2000"/>
                  </a:lnTo>
                  <a:lnTo>
                    <a:pt x="17506" y="0"/>
                  </a:lnTo>
                  <a:lnTo>
                    <a:pt x="23883" y="58375"/>
                  </a:lnTo>
                  <a:lnTo>
                    <a:pt x="6376" y="60375"/>
                  </a:lnTo>
                  <a:close/>
                </a:path>
              </a:pathLst>
            </a:custGeom>
            <a:solidFill>
              <a:srgbClr val="000000">
                <a:alpha val="317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9135" cy="2442667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50617" y="5148535"/>
            <a:ext cx="1911908" cy="21666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02722" y="1513870"/>
            <a:ext cx="4982757" cy="520978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5606" y="439680"/>
            <a:ext cx="557530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0" dirty="0">
                <a:solidFill>
                  <a:schemeClr val="tx1"/>
                </a:solidFill>
              </a:rPr>
              <a:t>Neural</a:t>
            </a:r>
            <a:r>
              <a:rPr spc="-50" dirty="0">
                <a:solidFill>
                  <a:schemeClr val="tx1"/>
                </a:solidFill>
              </a:rPr>
              <a:t> </a:t>
            </a:r>
            <a:r>
              <a:rPr spc="250" dirty="0">
                <a:solidFill>
                  <a:schemeClr val="tx1"/>
                </a:solidFill>
              </a:rPr>
              <a:t>Network: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spc="420" dirty="0">
                <a:solidFill>
                  <a:schemeClr val="tx1"/>
                </a:solidFill>
              </a:rPr>
              <a:t>ROC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spc="254" dirty="0">
                <a:solidFill>
                  <a:schemeClr val="tx1"/>
                </a:solidFill>
              </a:rPr>
              <a:t>Curve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6460490" cy="6425565"/>
            <a:chOff x="0" y="0"/>
            <a:chExt cx="6460490" cy="64255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86" y="1955951"/>
              <a:ext cx="78486" cy="220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289" y="2001047"/>
              <a:ext cx="42545" cy="224790"/>
            </a:xfrm>
            <a:custGeom>
              <a:avLst/>
              <a:gdLst/>
              <a:ahLst/>
              <a:cxnLst/>
              <a:rect l="l" t="t" r="r" b="b"/>
              <a:pathLst>
                <a:path w="42544" h="224789">
                  <a:moveTo>
                    <a:pt x="24875" y="224767"/>
                  </a:moveTo>
                  <a:lnTo>
                    <a:pt x="18498" y="166392"/>
                  </a:lnTo>
                  <a:lnTo>
                    <a:pt x="36005" y="164392"/>
                  </a:lnTo>
                  <a:lnTo>
                    <a:pt x="42382" y="222767"/>
                  </a:lnTo>
                  <a:lnTo>
                    <a:pt x="24875" y="224767"/>
                  </a:lnTo>
                  <a:close/>
                </a:path>
                <a:path w="42544" h="224789">
                  <a:moveTo>
                    <a:pt x="15626" y="142571"/>
                  </a:moveTo>
                  <a:lnTo>
                    <a:pt x="9249" y="84196"/>
                  </a:lnTo>
                  <a:lnTo>
                    <a:pt x="26756" y="82195"/>
                  </a:lnTo>
                  <a:lnTo>
                    <a:pt x="33133" y="140571"/>
                  </a:lnTo>
                  <a:lnTo>
                    <a:pt x="15626" y="142571"/>
                  </a:lnTo>
                  <a:close/>
                </a:path>
                <a:path w="42544" h="224789">
                  <a:moveTo>
                    <a:pt x="6376" y="60375"/>
                  </a:moveTo>
                  <a:lnTo>
                    <a:pt x="0" y="2000"/>
                  </a:lnTo>
                  <a:lnTo>
                    <a:pt x="17506" y="0"/>
                  </a:lnTo>
                  <a:lnTo>
                    <a:pt x="23883" y="58375"/>
                  </a:lnTo>
                  <a:lnTo>
                    <a:pt x="6376" y="60375"/>
                  </a:lnTo>
                  <a:close/>
                </a:path>
              </a:pathLst>
            </a:custGeom>
            <a:solidFill>
              <a:srgbClr val="000000">
                <a:alpha val="317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9135" cy="24426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481" y="1605415"/>
              <a:ext cx="6000749" cy="481012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50617" y="5148535"/>
            <a:ext cx="1911908" cy="21666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24519" y="2258768"/>
            <a:ext cx="2647949" cy="86677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1942" y="2364049"/>
            <a:ext cx="595630" cy="109220"/>
          </a:xfrm>
          <a:custGeom>
            <a:avLst/>
            <a:gdLst/>
            <a:ahLst/>
            <a:cxnLst/>
            <a:rect l="l" t="t" r="r" b="b"/>
            <a:pathLst>
              <a:path w="595629" h="109219">
                <a:moveTo>
                  <a:pt x="595300" y="44924"/>
                </a:moveTo>
                <a:lnTo>
                  <a:pt x="440772" y="62332"/>
                </a:lnTo>
                <a:lnTo>
                  <a:pt x="435527" y="17408"/>
                </a:lnTo>
                <a:lnTo>
                  <a:pt x="590054" y="0"/>
                </a:lnTo>
                <a:lnTo>
                  <a:pt x="595300" y="44924"/>
                </a:lnTo>
                <a:close/>
              </a:path>
              <a:path w="595629" h="109219">
                <a:moveTo>
                  <a:pt x="377536" y="68088"/>
                </a:moveTo>
                <a:lnTo>
                  <a:pt x="223009" y="85497"/>
                </a:lnTo>
                <a:lnTo>
                  <a:pt x="217763" y="40573"/>
                </a:lnTo>
                <a:lnTo>
                  <a:pt x="372291" y="23164"/>
                </a:lnTo>
                <a:lnTo>
                  <a:pt x="377536" y="68088"/>
                </a:lnTo>
                <a:close/>
              </a:path>
              <a:path w="595629" h="109219">
                <a:moveTo>
                  <a:pt x="159773" y="91253"/>
                </a:moveTo>
                <a:lnTo>
                  <a:pt x="5245" y="108661"/>
                </a:lnTo>
                <a:lnTo>
                  <a:pt x="0" y="63737"/>
                </a:lnTo>
                <a:lnTo>
                  <a:pt x="154527" y="46329"/>
                </a:lnTo>
                <a:lnTo>
                  <a:pt x="159773" y="91253"/>
                </a:lnTo>
                <a:close/>
              </a:path>
            </a:pathLst>
          </a:custGeom>
          <a:solidFill>
            <a:srgbClr val="000000">
              <a:alpha val="3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77468" y="2845264"/>
            <a:ext cx="595630" cy="83820"/>
          </a:xfrm>
          <a:custGeom>
            <a:avLst/>
            <a:gdLst/>
            <a:ahLst/>
            <a:cxnLst/>
            <a:rect l="l" t="t" r="r" b="b"/>
            <a:pathLst>
              <a:path w="595629" h="83819">
                <a:moveTo>
                  <a:pt x="592776" y="83557"/>
                </a:moveTo>
                <a:lnTo>
                  <a:pt x="437506" y="73505"/>
                </a:lnTo>
                <a:lnTo>
                  <a:pt x="440277" y="26896"/>
                </a:lnTo>
                <a:lnTo>
                  <a:pt x="595547" y="36948"/>
                </a:lnTo>
                <a:lnTo>
                  <a:pt x="592776" y="83557"/>
                </a:lnTo>
                <a:close/>
              </a:path>
              <a:path w="595629" h="83819">
                <a:moveTo>
                  <a:pt x="374022" y="70109"/>
                </a:moveTo>
                <a:lnTo>
                  <a:pt x="218753" y="60057"/>
                </a:lnTo>
                <a:lnTo>
                  <a:pt x="221523" y="13448"/>
                </a:lnTo>
                <a:lnTo>
                  <a:pt x="376793" y="23500"/>
                </a:lnTo>
                <a:lnTo>
                  <a:pt x="374022" y="70109"/>
                </a:lnTo>
                <a:close/>
              </a:path>
              <a:path w="595629" h="83819">
                <a:moveTo>
                  <a:pt x="155269" y="56660"/>
                </a:moveTo>
                <a:lnTo>
                  <a:pt x="0" y="46608"/>
                </a:lnTo>
                <a:lnTo>
                  <a:pt x="2770" y="0"/>
                </a:lnTo>
                <a:lnTo>
                  <a:pt x="158040" y="10051"/>
                </a:lnTo>
                <a:lnTo>
                  <a:pt x="155269" y="56660"/>
                </a:lnTo>
                <a:close/>
              </a:path>
            </a:pathLst>
          </a:custGeom>
          <a:solidFill>
            <a:srgbClr val="000000">
              <a:alpha val="3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906000" cy="7315200"/>
            <a:chOff x="0" y="0"/>
            <a:chExt cx="9829800" cy="7315200"/>
          </a:xfrm>
          <a:solidFill>
            <a:schemeClr val="accent2"/>
          </a:solidFill>
        </p:grpSpPr>
        <p:sp>
          <p:nvSpPr>
            <p:cNvPr id="5" name="object 5"/>
            <p:cNvSpPr/>
            <p:nvPr/>
          </p:nvSpPr>
          <p:spPr>
            <a:xfrm>
              <a:off x="8222252" y="3258067"/>
              <a:ext cx="893444" cy="213360"/>
            </a:xfrm>
            <a:custGeom>
              <a:avLst/>
              <a:gdLst/>
              <a:ahLst/>
              <a:cxnLst/>
              <a:rect l="l" t="t" r="r" b="b"/>
              <a:pathLst>
                <a:path w="893445" h="213360">
                  <a:moveTo>
                    <a:pt x="883969" y="212814"/>
                  </a:moveTo>
                  <a:lnTo>
                    <a:pt x="729639" y="183318"/>
                  </a:lnTo>
                  <a:lnTo>
                    <a:pt x="738694" y="138736"/>
                  </a:lnTo>
                  <a:lnTo>
                    <a:pt x="893024" y="168233"/>
                  </a:lnTo>
                  <a:lnTo>
                    <a:pt x="883969" y="212814"/>
                  </a:lnTo>
                  <a:close/>
                </a:path>
                <a:path w="893445" h="213360">
                  <a:moveTo>
                    <a:pt x="669620" y="172498"/>
                  </a:moveTo>
                  <a:lnTo>
                    <a:pt x="515290" y="143002"/>
                  </a:lnTo>
                  <a:lnTo>
                    <a:pt x="524344" y="98420"/>
                  </a:lnTo>
                  <a:lnTo>
                    <a:pt x="678674" y="127917"/>
                  </a:lnTo>
                  <a:lnTo>
                    <a:pt x="669620" y="172498"/>
                  </a:lnTo>
                  <a:close/>
                </a:path>
                <a:path w="893445" h="213360">
                  <a:moveTo>
                    <a:pt x="454132" y="130748"/>
                  </a:moveTo>
                  <a:lnTo>
                    <a:pt x="299802" y="101252"/>
                  </a:lnTo>
                  <a:lnTo>
                    <a:pt x="308856" y="56670"/>
                  </a:lnTo>
                  <a:lnTo>
                    <a:pt x="463186" y="86166"/>
                  </a:lnTo>
                  <a:lnTo>
                    <a:pt x="454132" y="130748"/>
                  </a:lnTo>
                  <a:close/>
                </a:path>
                <a:path w="893445" h="213360">
                  <a:moveTo>
                    <a:pt x="239782" y="90432"/>
                  </a:moveTo>
                  <a:lnTo>
                    <a:pt x="85452" y="60936"/>
                  </a:lnTo>
                  <a:lnTo>
                    <a:pt x="94507" y="16354"/>
                  </a:lnTo>
                  <a:lnTo>
                    <a:pt x="248836" y="45850"/>
                  </a:lnTo>
                  <a:lnTo>
                    <a:pt x="239782" y="90432"/>
                  </a:lnTo>
                  <a:close/>
                </a:path>
                <a:path w="893445" h="213360">
                  <a:moveTo>
                    <a:pt x="24294" y="48681"/>
                  </a:moveTo>
                  <a:lnTo>
                    <a:pt x="0" y="44581"/>
                  </a:lnTo>
                  <a:lnTo>
                    <a:pt x="9054" y="0"/>
                  </a:lnTo>
                  <a:lnTo>
                    <a:pt x="33349" y="4100"/>
                  </a:lnTo>
                  <a:lnTo>
                    <a:pt x="24294" y="4868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829800" cy="6519411"/>
            </a:xfrm>
            <a:prstGeom prst="rect">
              <a:avLst/>
            </a:prstGeom>
            <a:grpFill/>
          </p:spPr>
        </p:pic>
        <p:sp>
          <p:nvSpPr>
            <p:cNvPr id="7" name="object 7"/>
            <p:cNvSpPr/>
            <p:nvPr/>
          </p:nvSpPr>
          <p:spPr>
            <a:xfrm>
              <a:off x="0" y="2419350"/>
              <a:ext cx="9829800" cy="4895850"/>
            </a:xfrm>
            <a:custGeom>
              <a:avLst/>
              <a:gdLst/>
              <a:ahLst/>
              <a:cxnLst/>
              <a:rect l="l" t="t" r="r" b="b"/>
              <a:pathLst>
                <a:path w="9753600" h="4895850">
                  <a:moveTo>
                    <a:pt x="9753599" y="4895849"/>
                  </a:moveTo>
                  <a:lnTo>
                    <a:pt x="0" y="4895849"/>
                  </a:lnTo>
                  <a:lnTo>
                    <a:pt x="0" y="0"/>
                  </a:lnTo>
                  <a:lnTo>
                    <a:pt x="9753599" y="0"/>
                  </a:lnTo>
                  <a:lnTo>
                    <a:pt x="9753599" y="48958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76085" y="1070768"/>
            <a:ext cx="3373120" cy="485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000" spc="434" dirty="0">
                <a:solidFill>
                  <a:srgbClr val="FFFFFF"/>
                </a:solidFill>
              </a:rPr>
              <a:t>C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535" dirty="0">
                <a:solidFill>
                  <a:srgbClr val="FFFFFF"/>
                </a:solidFill>
              </a:rPr>
              <a:t>O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490" dirty="0">
                <a:solidFill>
                  <a:srgbClr val="FFFFFF"/>
                </a:solidFill>
              </a:rPr>
              <a:t>N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434" dirty="0">
                <a:solidFill>
                  <a:srgbClr val="FFFFFF"/>
                </a:solidFill>
              </a:rPr>
              <a:t>C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45" dirty="0">
                <a:solidFill>
                  <a:srgbClr val="FFFFFF"/>
                </a:solidFill>
              </a:rPr>
              <a:t>L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210" dirty="0">
                <a:solidFill>
                  <a:srgbClr val="FFFFFF"/>
                </a:solidFill>
              </a:rPr>
              <a:t>U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490" dirty="0">
                <a:solidFill>
                  <a:srgbClr val="FFFFFF"/>
                </a:solidFill>
              </a:rPr>
              <a:t>S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90" dirty="0">
                <a:solidFill>
                  <a:srgbClr val="FFFFFF"/>
                </a:solidFill>
              </a:rPr>
              <a:t>I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535" dirty="0">
                <a:solidFill>
                  <a:srgbClr val="FFFFFF"/>
                </a:solidFill>
              </a:rPr>
              <a:t>O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490" dirty="0">
                <a:solidFill>
                  <a:srgbClr val="FFFFFF"/>
                </a:solidFill>
              </a:rPr>
              <a:t>N</a:t>
            </a:r>
            <a:endParaRPr sz="3000" dirty="0"/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3365" marR="5080">
              <a:lnSpc>
                <a:spcPct val="116700"/>
              </a:lnSpc>
              <a:spcBef>
                <a:spcPts val="95"/>
              </a:spcBef>
            </a:pPr>
            <a:r>
              <a:rPr spc="85" dirty="0"/>
              <a:t>F</a:t>
            </a:r>
            <a:r>
              <a:rPr spc="-215" dirty="0"/>
              <a:t> </a:t>
            </a:r>
            <a:r>
              <a:rPr spc="85" dirty="0"/>
              <a:t>i</a:t>
            </a:r>
            <a:r>
              <a:rPr spc="-215" dirty="0"/>
              <a:t> </a:t>
            </a:r>
            <a:r>
              <a:rPr spc="160" dirty="0"/>
              <a:t>n</a:t>
            </a:r>
            <a:r>
              <a:rPr spc="-215" dirty="0"/>
              <a:t> </a:t>
            </a:r>
            <a:r>
              <a:rPr spc="200" dirty="0"/>
              <a:t>d</a:t>
            </a:r>
            <a:r>
              <a:rPr dirty="0"/>
              <a:t> </a:t>
            </a:r>
            <a:r>
              <a:rPr spc="-40" dirty="0"/>
              <a:t> </a:t>
            </a:r>
            <a:r>
              <a:rPr spc="95" dirty="0"/>
              <a:t>a</a:t>
            </a:r>
            <a:r>
              <a:rPr dirty="0"/>
              <a:t> </a:t>
            </a:r>
            <a:r>
              <a:rPr spc="-40" dirty="0"/>
              <a:t> </a:t>
            </a:r>
            <a:r>
              <a:rPr spc="229" dirty="0"/>
              <a:t>w</a:t>
            </a:r>
            <a:r>
              <a:rPr spc="-215" dirty="0"/>
              <a:t> </a:t>
            </a:r>
            <a:r>
              <a:rPr spc="95" dirty="0"/>
              <a:t>a</a:t>
            </a:r>
            <a:r>
              <a:rPr spc="-215" dirty="0"/>
              <a:t> </a:t>
            </a:r>
            <a:r>
              <a:rPr spc="50" dirty="0"/>
              <a:t>y</a:t>
            </a:r>
            <a:r>
              <a:rPr dirty="0"/>
              <a:t> </a:t>
            </a:r>
            <a:r>
              <a:rPr spc="-40" dirty="0"/>
              <a:t> </a:t>
            </a:r>
            <a:r>
              <a:rPr spc="110" dirty="0"/>
              <a:t>t</a:t>
            </a:r>
            <a:r>
              <a:rPr spc="-215" dirty="0"/>
              <a:t> </a:t>
            </a:r>
            <a:r>
              <a:rPr spc="125" dirty="0"/>
              <a:t>o</a:t>
            </a:r>
            <a:r>
              <a:rPr dirty="0"/>
              <a:t> </a:t>
            </a:r>
            <a:r>
              <a:rPr spc="-40" dirty="0"/>
              <a:t> </a:t>
            </a:r>
            <a:r>
              <a:rPr spc="100" dirty="0"/>
              <a:t>l</a:t>
            </a:r>
            <a:r>
              <a:rPr spc="-215" dirty="0"/>
              <a:t> </a:t>
            </a:r>
            <a:r>
              <a:rPr spc="95" dirty="0"/>
              <a:t>e</a:t>
            </a:r>
            <a:r>
              <a:rPr spc="-215" dirty="0"/>
              <a:t> </a:t>
            </a:r>
            <a:r>
              <a:rPr spc="95" dirty="0"/>
              <a:t>a</a:t>
            </a:r>
            <a:r>
              <a:rPr spc="-215" dirty="0"/>
              <a:t> </a:t>
            </a:r>
            <a:r>
              <a:rPr spc="45" dirty="0"/>
              <a:t>v</a:t>
            </a:r>
            <a:r>
              <a:rPr spc="-215" dirty="0"/>
              <a:t> </a:t>
            </a:r>
            <a:r>
              <a:rPr spc="95" dirty="0"/>
              <a:t>e</a:t>
            </a:r>
            <a:r>
              <a:rPr dirty="0"/>
              <a:t> </a:t>
            </a:r>
            <a:r>
              <a:rPr spc="-40" dirty="0"/>
              <a:t> </a:t>
            </a:r>
            <a:r>
              <a:rPr spc="110" dirty="0"/>
              <a:t>t</a:t>
            </a:r>
            <a:r>
              <a:rPr spc="-215" dirty="0"/>
              <a:t> </a:t>
            </a:r>
            <a:r>
              <a:rPr spc="50" dirty="0"/>
              <a:t>y</a:t>
            </a:r>
            <a:r>
              <a:rPr spc="-215" dirty="0"/>
              <a:t> </a:t>
            </a:r>
            <a:r>
              <a:rPr spc="195" dirty="0"/>
              <a:t>p</a:t>
            </a:r>
            <a:r>
              <a:rPr spc="-215" dirty="0"/>
              <a:t> </a:t>
            </a:r>
            <a:r>
              <a:rPr spc="95" dirty="0"/>
              <a:t>e</a:t>
            </a:r>
            <a:r>
              <a:rPr spc="-215" dirty="0"/>
              <a:t> </a:t>
            </a:r>
            <a:r>
              <a:rPr spc="35" dirty="0"/>
              <a:t>s</a:t>
            </a:r>
            <a:r>
              <a:rPr dirty="0"/>
              <a:t> </a:t>
            </a:r>
            <a:r>
              <a:rPr spc="-40" dirty="0"/>
              <a:t> </a:t>
            </a:r>
            <a:r>
              <a:rPr spc="125" dirty="0"/>
              <a:t>o</a:t>
            </a:r>
            <a:r>
              <a:rPr spc="-215" dirty="0"/>
              <a:t> </a:t>
            </a:r>
            <a:r>
              <a:rPr spc="40" dirty="0"/>
              <a:t>f</a:t>
            </a:r>
            <a:r>
              <a:rPr dirty="0"/>
              <a:t> </a:t>
            </a:r>
            <a:r>
              <a:rPr spc="-40" dirty="0"/>
              <a:t> </a:t>
            </a:r>
            <a:r>
              <a:rPr spc="180" dirty="0"/>
              <a:t>H</a:t>
            </a:r>
            <a:r>
              <a:rPr spc="-215" dirty="0"/>
              <a:t> </a:t>
            </a:r>
            <a:r>
              <a:rPr spc="95" dirty="0"/>
              <a:t>e</a:t>
            </a:r>
            <a:r>
              <a:rPr spc="-215" dirty="0"/>
              <a:t> </a:t>
            </a:r>
            <a:r>
              <a:rPr spc="95" dirty="0"/>
              <a:t>a</a:t>
            </a:r>
            <a:r>
              <a:rPr spc="-215" dirty="0"/>
              <a:t> </a:t>
            </a:r>
            <a:r>
              <a:rPr spc="50" dirty="0"/>
              <a:t>r</a:t>
            </a:r>
            <a:r>
              <a:rPr spc="-215" dirty="0"/>
              <a:t> </a:t>
            </a:r>
            <a:r>
              <a:rPr spc="110" dirty="0"/>
              <a:t>t</a:t>
            </a:r>
            <a:r>
              <a:rPr dirty="0"/>
              <a:t> </a:t>
            </a:r>
            <a:r>
              <a:rPr spc="-40" dirty="0"/>
              <a:t> </a:t>
            </a:r>
            <a:r>
              <a:rPr spc="40" dirty="0"/>
              <a:t>f</a:t>
            </a:r>
            <a:r>
              <a:rPr spc="-215" dirty="0"/>
              <a:t> </a:t>
            </a:r>
            <a:r>
              <a:rPr spc="95" dirty="0"/>
              <a:t>a</a:t>
            </a:r>
            <a:r>
              <a:rPr spc="-215" dirty="0"/>
              <a:t> </a:t>
            </a:r>
            <a:r>
              <a:rPr spc="85" dirty="0"/>
              <a:t>i</a:t>
            </a:r>
            <a:r>
              <a:rPr spc="-215" dirty="0"/>
              <a:t> </a:t>
            </a:r>
            <a:r>
              <a:rPr spc="100" dirty="0"/>
              <a:t>l</a:t>
            </a:r>
            <a:r>
              <a:rPr spc="-215" dirty="0"/>
              <a:t> </a:t>
            </a:r>
            <a:r>
              <a:rPr spc="145" dirty="0"/>
              <a:t>u</a:t>
            </a:r>
            <a:r>
              <a:rPr spc="-215" dirty="0"/>
              <a:t> </a:t>
            </a:r>
            <a:r>
              <a:rPr spc="50" dirty="0"/>
              <a:t>r</a:t>
            </a:r>
            <a:r>
              <a:rPr spc="-215" dirty="0"/>
              <a:t> </a:t>
            </a:r>
            <a:r>
              <a:rPr spc="95" dirty="0"/>
              <a:t>e</a:t>
            </a:r>
            <a:r>
              <a:rPr dirty="0"/>
              <a:t> </a:t>
            </a:r>
            <a:r>
              <a:rPr spc="-40" dirty="0"/>
              <a:t> </a:t>
            </a:r>
            <a:r>
              <a:rPr spc="95" dirty="0"/>
              <a:t>a</a:t>
            </a:r>
            <a:r>
              <a:rPr spc="-215" dirty="0"/>
              <a:t> </a:t>
            </a:r>
            <a:r>
              <a:rPr spc="160" dirty="0"/>
              <a:t>n</a:t>
            </a:r>
            <a:r>
              <a:rPr spc="-215" dirty="0"/>
              <a:t> </a:t>
            </a:r>
            <a:r>
              <a:rPr spc="200" dirty="0"/>
              <a:t>d</a:t>
            </a:r>
            <a:r>
              <a:rPr dirty="0"/>
              <a:t> </a:t>
            </a:r>
            <a:r>
              <a:rPr spc="-40" dirty="0"/>
              <a:t> </a:t>
            </a:r>
            <a:r>
              <a:rPr spc="35" dirty="0"/>
              <a:t>s</a:t>
            </a:r>
            <a:r>
              <a:rPr spc="-215" dirty="0"/>
              <a:t> </a:t>
            </a:r>
            <a:r>
              <a:rPr spc="95" dirty="0"/>
              <a:t>e</a:t>
            </a:r>
            <a:r>
              <a:rPr spc="-215" dirty="0"/>
              <a:t> </a:t>
            </a:r>
            <a:r>
              <a:rPr spc="95" dirty="0"/>
              <a:t>e</a:t>
            </a:r>
            <a:r>
              <a:rPr dirty="0"/>
              <a:t> </a:t>
            </a:r>
            <a:r>
              <a:rPr spc="-40" dirty="0"/>
              <a:t> </a:t>
            </a:r>
            <a:r>
              <a:rPr spc="85" dirty="0"/>
              <a:t>i</a:t>
            </a:r>
            <a:r>
              <a:rPr spc="-215" dirty="0"/>
              <a:t> </a:t>
            </a:r>
            <a:r>
              <a:rPr spc="35" dirty="0"/>
              <a:t>f  </a:t>
            </a:r>
            <a:r>
              <a:rPr spc="110" dirty="0"/>
              <a:t>t</a:t>
            </a:r>
            <a:r>
              <a:rPr spc="-220" dirty="0"/>
              <a:t> </a:t>
            </a:r>
            <a:r>
              <a:rPr spc="170" dirty="0"/>
              <a:t>h</a:t>
            </a:r>
            <a:r>
              <a:rPr spc="-215" dirty="0"/>
              <a:t> </a:t>
            </a:r>
            <a:r>
              <a:rPr spc="85" dirty="0"/>
              <a:t>i</a:t>
            </a:r>
            <a:r>
              <a:rPr spc="-215" dirty="0"/>
              <a:t> </a:t>
            </a:r>
            <a:r>
              <a:rPr spc="35" dirty="0"/>
              <a:t>s</a:t>
            </a:r>
            <a:r>
              <a:rPr spc="430" dirty="0"/>
              <a:t> </a:t>
            </a:r>
            <a:r>
              <a:rPr spc="85" dirty="0"/>
              <a:t>i</a:t>
            </a:r>
            <a:r>
              <a:rPr spc="-215" dirty="0"/>
              <a:t> </a:t>
            </a:r>
            <a:r>
              <a:rPr spc="310" dirty="0"/>
              <a:t>m</a:t>
            </a:r>
            <a:r>
              <a:rPr spc="-215" dirty="0"/>
              <a:t> </a:t>
            </a:r>
            <a:r>
              <a:rPr spc="195" dirty="0"/>
              <a:t>p</a:t>
            </a:r>
            <a:r>
              <a:rPr spc="-215" dirty="0"/>
              <a:t> </a:t>
            </a:r>
            <a:r>
              <a:rPr spc="50" dirty="0"/>
              <a:t>r</a:t>
            </a:r>
            <a:r>
              <a:rPr spc="-215" dirty="0"/>
              <a:t> </a:t>
            </a:r>
            <a:r>
              <a:rPr spc="125" dirty="0"/>
              <a:t>o</a:t>
            </a:r>
            <a:r>
              <a:rPr spc="-215" dirty="0"/>
              <a:t> </a:t>
            </a:r>
            <a:r>
              <a:rPr spc="45" dirty="0"/>
              <a:t>v</a:t>
            </a:r>
            <a:r>
              <a:rPr spc="-215" dirty="0"/>
              <a:t> </a:t>
            </a:r>
            <a:r>
              <a:rPr spc="95" dirty="0"/>
              <a:t>e</a:t>
            </a:r>
            <a:r>
              <a:rPr spc="-215" dirty="0"/>
              <a:t> </a:t>
            </a:r>
            <a:r>
              <a:rPr spc="35" dirty="0"/>
              <a:t>s</a:t>
            </a:r>
            <a:r>
              <a:rPr spc="425" dirty="0"/>
              <a:t> </a:t>
            </a:r>
            <a:r>
              <a:rPr spc="310" dirty="0"/>
              <a:t>m</a:t>
            </a:r>
            <a:r>
              <a:rPr spc="-215" dirty="0"/>
              <a:t> </a:t>
            </a:r>
            <a:r>
              <a:rPr spc="50" dirty="0"/>
              <a:t>y</a:t>
            </a:r>
            <a:r>
              <a:rPr spc="430" dirty="0"/>
              <a:t> </a:t>
            </a:r>
            <a:r>
              <a:rPr spc="95" dirty="0"/>
              <a:t>a</a:t>
            </a:r>
            <a:r>
              <a:rPr spc="-215" dirty="0"/>
              <a:t> </a:t>
            </a:r>
            <a:r>
              <a:rPr spc="155" dirty="0"/>
              <a:t>c</a:t>
            </a:r>
            <a:r>
              <a:rPr spc="-215" dirty="0"/>
              <a:t> </a:t>
            </a:r>
            <a:r>
              <a:rPr spc="155" dirty="0"/>
              <a:t>c</a:t>
            </a:r>
            <a:r>
              <a:rPr spc="-215" dirty="0"/>
              <a:t> </a:t>
            </a:r>
            <a:r>
              <a:rPr spc="145" dirty="0"/>
              <a:t>u</a:t>
            </a:r>
            <a:r>
              <a:rPr spc="-215" dirty="0"/>
              <a:t> </a:t>
            </a:r>
            <a:r>
              <a:rPr spc="50" dirty="0"/>
              <a:t>r</a:t>
            </a:r>
            <a:r>
              <a:rPr spc="-215" dirty="0"/>
              <a:t> </a:t>
            </a:r>
            <a:r>
              <a:rPr spc="95" dirty="0"/>
              <a:t>a</a:t>
            </a:r>
            <a:r>
              <a:rPr spc="-215" dirty="0"/>
              <a:t> </a:t>
            </a:r>
            <a:r>
              <a:rPr spc="155" dirty="0"/>
              <a:t>c</a:t>
            </a:r>
            <a:r>
              <a:rPr spc="-215" dirty="0"/>
              <a:t> </a:t>
            </a:r>
            <a:r>
              <a:rPr spc="50" dirty="0"/>
              <a:t>y</a:t>
            </a:r>
            <a:r>
              <a:rPr spc="-215" dirty="0"/>
              <a:t> </a:t>
            </a:r>
            <a:r>
              <a:rPr spc="-130" dirty="0"/>
              <a:t>.</a:t>
            </a:r>
          </a:p>
          <a:p>
            <a:pPr marL="240665">
              <a:lnSpc>
                <a:spcPct val="100000"/>
              </a:lnSpc>
              <a:spcBef>
                <a:spcPts val="50"/>
              </a:spcBef>
            </a:pPr>
            <a:endParaRPr sz="1700" dirty="0"/>
          </a:p>
          <a:p>
            <a:pPr marL="253365" marR="826135">
              <a:lnSpc>
                <a:spcPct val="116700"/>
              </a:lnSpc>
            </a:pPr>
            <a:r>
              <a:rPr spc="105" dirty="0"/>
              <a:t>6</a:t>
            </a:r>
            <a:r>
              <a:rPr spc="-215" dirty="0"/>
              <a:t> </a:t>
            </a:r>
            <a:r>
              <a:rPr spc="220" dirty="0"/>
              <a:t>0</a:t>
            </a:r>
            <a:r>
              <a:rPr spc="-215" dirty="0"/>
              <a:t> </a:t>
            </a:r>
            <a:r>
              <a:rPr dirty="0"/>
              <a:t>%</a:t>
            </a:r>
            <a:r>
              <a:rPr spc="425" dirty="0"/>
              <a:t> </a:t>
            </a:r>
            <a:r>
              <a:rPr spc="125" dirty="0"/>
              <a:t>o</a:t>
            </a:r>
            <a:r>
              <a:rPr spc="-215" dirty="0"/>
              <a:t> </a:t>
            </a:r>
            <a:r>
              <a:rPr spc="40" dirty="0"/>
              <a:t>f</a:t>
            </a:r>
            <a:r>
              <a:rPr spc="430" dirty="0"/>
              <a:t> </a:t>
            </a:r>
            <a:r>
              <a:rPr spc="110" dirty="0"/>
              <a:t>t</a:t>
            </a:r>
            <a:r>
              <a:rPr spc="-215" dirty="0"/>
              <a:t> </a:t>
            </a:r>
            <a:r>
              <a:rPr spc="170" dirty="0"/>
              <a:t>h</a:t>
            </a:r>
            <a:r>
              <a:rPr spc="-215" dirty="0"/>
              <a:t> </a:t>
            </a:r>
            <a:r>
              <a:rPr spc="95" dirty="0"/>
              <a:t>e</a:t>
            </a:r>
            <a:r>
              <a:rPr spc="430" dirty="0"/>
              <a:t> </a:t>
            </a:r>
            <a:r>
              <a:rPr spc="110" dirty="0"/>
              <a:t>t</a:t>
            </a:r>
            <a:r>
              <a:rPr spc="-215" dirty="0"/>
              <a:t> </a:t>
            </a:r>
            <a:r>
              <a:rPr spc="85" dirty="0"/>
              <a:t>i</a:t>
            </a:r>
            <a:r>
              <a:rPr spc="-215" dirty="0"/>
              <a:t> </a:t>
            </a:r>
            <a:r>
              <a:rPr spc="310" dirty="0"/>
              <a:t>m</a:t>
            </a:r>
            <a:r>
              <a:rPr spc="-215" dirty="0"/>
              <a:t> </a:t>
            </a:r>
            <a:r>
              <a:rPr spc="95" dirty="0"/>
              <a:t>e</a:t>
            </a:r>
            <a:r>
              <a:rPr spc="430" dirty="0"/>
              <a:t> </a:t>
            </a:r>
            <a:r>
              <a:rPr spc="229" dirty="0"/>
              <a:t>w</a:t>
            </a:r>
            <a:r>
              <a:rPr spc="-215" dirty="0"/>
              <a:t> </a:t>
            </a:r>
            <a:r>
              <a:rPr spc="95" dirty="0"/>
              <a:t>a</a:t>
            </a:r>
            <a:r>
              <a:rPr spc="-215" dirty="0"/>
              <a:t> </a:t>
            </a:r>
            <a:r>
              <a:rPr spc="35" dirty="0"/>
              <a:t>s</a:t>
            </a:r>
            <a:r>
              <a:rPr spc="430" dirty="0"/>
              <a:t> </a:t>
            </a:r>
            <a:r>
              <a:rPr spc="35" dirty="0"/>
              <a:t>s</a:t>
            </a:r>
            <a:r>
              <a:rPr spc="-215" dirty="0"/>
              <a:t> </a:t>
            </a:r>
            <a:r>
              <a:rPr spc="195" dirty="0"/>
              <a:t>p</a:t>
            </a:r>
            <a:r>
              <a:rPr spc="-215" dirty="0"/>
              <a:t> </a:t>
            </a:r>
            <a:r>
              <a:rPr spc="95" dirty="0"/>
              <a:t>e</a:t>
            </a:r>
            <a:r>
              <a:rPr spc="-215" dirty="0"/>
              <a:t> </a:t>
            </a:r>
            <a:r>
              <a:rPr spc="160" dirty="0"/>
              <a:t>n</a:t>
            </a:r>
            <a:r>
              <a:rPr spc="-215" dirty="0"/>
              <a:t> </a:t>
            </a:r>
            <a:r>
              <a:rPr spc="110" dirty="0"/>
              <a:t>t</a:t>
            </a:r>
            <a:r>
              <a:rPr spc="430" dirty="0"/>
              <a:t> </a:t>
            </a:r>
            <a:r>
              <a:rPr spc="125" dirty="0"/>
              <a:t>o</a:t>
            </a:r>
            <a:r>
              <a:rPr spc="-215" dirty="0"/>
              <a:t> </a:t>
            </a:r>
            <a:r>
              <a:rPr spc="195" dirty="0"/>
              <a:t>p</a:t>
            </a:r>
            <a:r>
              <a:rPr spc="-215" dirty="0"/>
              <a:t> </a:t>
            </a:r>
            <a:r>
              <a:rPr spc="110" dirty="0"/>
              <a:t>t</a:t>
            </a:r>
            <a:r>
              <a:rPr spc="-215" dirty="0"/>
              <a:t> </a:t>
            </a:r>
            <a:r>
              <a:rPr spc="85" dirty="0"/>
              <a:t>i</a:t>
            </a:r>
            <a:r>
              <a:rPr spc="-215" dirty="0"/>
              <a:t> </a:t>
            </a:r>
            <a:r>
              <a:rPr spc="310" dirty="0"/>
              <a:t>m</a:t>
            </a:r>
            <a:r>
              <a:rPr spc="-215" dirty="0"/>
              <a:t> </a:t>
            </a:r>
            <a:r>
              <a:rPr spc="85" dirty="0"/>
              <a:t>i</a:t>
            </a:r>
            <a:r>
              <a:rPr spc="-215" dirty="0"/>
              <a:t> </a:t>
            </a:r>
            <a:r>
              <a:rPr spc="140" dirty="0"/>
              <a:t>z</a:t>
            </a:r>
            <a:r>
              <a:rPr spc="-215" dirty="0"/>
              <a:t> </a:t>
            </a:r>
            <a:r>
              <a:rPr spc="85" dirty="0"/>
              <a:t>i</a:t>
            </a:r>
            <a:r>
              <a:rPr spc="-215" dirty="0"/>
              <a:t> </a:t>
            </a:r>
            <a:r>
              <a:rPr spc="160" dirty="0"/>
              <a:t>n</a:t>
            </a:r>
            <a:r>
              <a:rPr spc="-215" dirty="0"/>
              <a:t> </a:t>
            </a:r>
            <a:r>
              <a:rPr spc="135" dirty="0"/>
              <a:t>g</a:t>
            </a:r>
            <a:r>
              <a:rPr spc="425" dirty="0"/>
              <a:t> </a:t>
            </a:r>
            <a:r>
              <a:rPr spc="160" dirty="0"/>
              <a:t>n</a:t>
            </a:r>
            <a:r>
              <a:rPr spc="-215" dirty="0"/>
              <a:t> </a:t>
            </a:r>
            <a:r>
              <a:rPr spc="95" dirty="0"/>
              <a:t>e</a:t>
            </a:r>
            <a:r>
              <a:rPr spc="-215" dirty="0"/>
              <a:t> </a:t>
            </a:r>
            <a:r>
              <a:rPr spc="145" dirty="0"/>
              <a:t>u</a:t>
            </a:r>
            <a:r>
              <a:rPr spc="-215" dirty="0"/>
              <a:t> </a:t>
            </a:r>
            <a:r>
              <a:rPr spc="50" dirty="0"/>
              <a:t>r</a:t>
            </a:r>
            <a:r>
              <a:rPr spc="-210" dirty="0"/>
              <a:t> </a:t>
            </a:r>
            <a:r>
              <a:rPr spc="95" dirty="0"/>
              <a:t>a</a:t>
            </a:r>
            <a:r>
              <a:rPr spc="-215" dirty="0"/>
              <a:t> </a:t>
            </a:r>
            <a:r>
              <a:rPr spc="100" dirty="0"/>
              <a:t>l </a:t>
            </a:r>
            <a:r>
              <a:rPr spc="-455" dirty="0"/>
              <a:t> </a:t>
            </a:r>
            <a:r>
              <a:rPr spc="160" dirty="0"/>
              <a:t>n</a:t>
            </a:r>
            <a:r>
              <a:rPr spc="-220" dirty="0"/>
              <a:t> </a:t>
            </a:r>
            <a:r>
              <a:rPr spc="95" dirty="0"/>
              <a:t>e</a:t>
            </a:r>
            <a:r>
              <a:rPr spc="-215" dirty="0"/>
              <a:t> </a:t>
            </a:r>
            <a:r>
              <a:rPr spc="110" dirty="0"/>
              <a:t>t</a:t>
            </a:r>
            <a:r>
              <a:rPr spc="-215" dirty="0"/>
              <a:t> </a:t>
            </a:r>
            <a:r>
              <a:rPr spc="229" dirty="0"/>
              <a:t>w</a:t>
            </a:r>
            <a:r>
              <a:rPr spc="-215" dirty="0"/>
              <a:t> </a:t>
            </a:r>
            <a:r>
              <a:rPr spc="125" dirty="0"/>
              <a:t>o</a:t>
            </a:r>
            <a:r>
              <a:rPr spc="-215" dirty="0"/>
              <a:t> </a:t>
            </a:r>
            <a:r>
              <a:rPr spc="50" dirty="0"/>
              <a:t>r</a:t>
            </a:r>
            <a:r>
              <a:rPr spc="-215" dirty="0"/>
              <a:t> </a:t>
            </a:r>
            <a:r>
              <a:rPr spc="150" dirty="0"/>
              <a:t>k</a:t>
            </a:r>
            <a:r>
              <a:rPr spc="-215" dirty="0"/>
              <a:t> </a:t>
            </a:r>
            <a:r>
              <a:rPr spc="35" dirty="0"/>
              <a:t>s</a:t>
            </a:r>
            <a:r>
              <a:rPr spc="-215" dirty="0"/>
              <a:t> </a:t>
            </a:r>
            <a:r>
              <a:rPr spc="-130" dirty="0"/>
              <a:t>.</a:t>
            </a:r>
          </a:p>
          <a:p>
            <a:pPr marL="240665">
              <a:lnSpc>
                <a:spcPct val="100000"/>
              </a:lnSpc>
              <a:spcBef>
                <a:spcPts val="45"/>
              </a:spcBef>
            </a:pPr>
            <a:endParaRPr sz="1700" dirty="0"/>
          </a:p>
          <a:p>
            <a:pPr marL="253365" marR="217804">
              <a:lnSpc>
                <a:spcPct val="116700"/>
              </a:lnSpc>
            </a:pPr>
            <a:r>
              <a:rPr spc="160" dirty="0"/>
              <a:t>R</a:t>
            </a:r>
            <a:r>
              <a:rPr spc="-215" dirty="0"/>
              <a:t> </a:t>
            </a:r>
            <a:r>
              <a:rPr spc="95" dirty="0"/>
              <a:t>e</a:t>
            </a:r>
            <a:r>
              <a:rPr spc="-215" dirty="0"/>
              <a:t> </a:t>
            </a:r>
            <a:r>
              <a:rPr spc="95" dirty="0"/>
              <a:t>a</a:t>
            </a:r>
            <a:r>
              <a:rPr spc="-215" dirty="0"/>
              <a:t> </a:t>
            </a:r>
            <a:r>
              <a:rPr spc="200" dirty="0"/>
              <a:t>d</a:t>
            </a:r>
            <a:r>
              <a:rPr spc="-215" dirty="0"/>
              <a:t> </a:t>
            </a:r>
            <a:r>
              <a:rPr spc="85" dirty="0"/>
              <a:t>i</a:t>
            </a:r>
            <a:r>
              <a:rPr spc="-215" dirty="0"/>
              <a:t> </a:t>
            </a:r>
            <a:r>
              <a:rPr spc="160" dirty="0"/>
              <a:t>n</a:t>
            </a:r>
            <a:r>
              <a:rPr spc="-215" dirty="0"/>
              <a:t> </a:t>
            </a:r>
            <a:r>
              <a:rPr spc="135" dirty="0"/>
              <a:t>g</a:t>
            </a:r>
            <a:r>
              <a:rPr dirty="0"/>
              <a:t> </a:t>
            </a:r>
            <a:r>
              <a:rPr spc="-40" dirty="0"/>
              <a:t> </a:t>
            </a:r>
            <a:r>
              <a:rPr spc="110" dirty="0"/>
              <a:t>t</a:t>
            </a:r>
            <a:r>
              <a:rPr spc="-215" dirty="0"/>
              <a:t> </a:t>
            </a:r>
            <a:r>
              <a:rPr spc="170" dirty="0"/>
              <a:t>h</a:t>
            </a:r>
            <a:r>
              <a:rPr spc="-215" dirty="0"/>
              <a:t> </a:t>
            </a:r>
            <a:r>
              <a:rPr spc="95" dirty="0"/>
              <a:t>e</a:t>
            </a:r>
            <a:r>
              <a:rPr dirty="0"/>
              <a:t> </a:t>
            </a:r>
            <a:r>
              <a:rPr spc="-40" dirty="0"/>
              <a:t> </a:t>
            </a:r>
            <a:r>
              <a:rPr spc="195" dirty="0"/>
              <a:t>b</a:t>
            </a:r>
            <a:r>
              <a:rPr spc="-215" dirty="0"/>
              <a:t> </a:t>
            </a:r>
            <a:r>
              <a:rPr spc="125" dirty="0"/>
              <a:t>o</a:t>
            </a:r>
            <a:r>
              <a:rPr spc="-215" dirty="0"/>
              <a:t> </a:t>
            </a:r>
            <a:r>
              <a:rPr spc="125" dirty="0"/>
              <a:t>o</a:t>
            </a:r>
            <a:r>
              <a:rPr spc="-215" dirty="0"/>
              <a:t> </a:t>
            </a:r>
            <a:r>
              <a:rPr spc="150" dirty="0"/>
              <a:t>k</a:t>
            </a:r>
            <a:r>
              <a:rPr spc="-215" dirty="0"/>
              <a:t> :</a:t>
            </a:r>
            <a:r>
              <a:rPr dirty="0"/>
              <a:t> </a:t>
            </a:r>
            <a:r>
              <a:rPr spc="-40" dirty="0"/>
              <a:t> </a:t>
            </a:r>
            <a:r>
              <a:rPr spc="310" dirty="0"/>
              <a:t>m</a:t>
            </a:r>
            <a:r>
              <a:rPr spc="-215" dirty="0"/>
              <a:t> </a:t>
            </a:r>
            <a:r>
              <a:rPr spc="95" dirty="0"/>
              <a:t>a</a:t>
            </a:r>
            <a:r>
              <a:rPr spc="-215" dirty="0"/>
              <a:t> </a:t>
            </a:r>
            <a:r>
              <a:rPr spc="200" dirty="0"/>
              <a:t>d</a:t>
            </a:r>
            <a:r>
              <a:rPr spc="-215" dirty="0"/>
              <a:t> </a:t>
            </a:r>
            <a:r>
              <a:rPr spc="95" dirty="0"/>
              <a:t>e</a:t>
            </a:r>
            <a:r>
              <a:rPr dirty="0"/>
              <a:t> </a:t>
            </a:r>
            <a:r>
              <a:rPr spc="-40" dirty="0"/>
              <a:t> </a:t>
            </a:r>
            <a:r>
              <a:rPr spc="310" dirty="0"/>
              <a:t>m</a:t>
            </a:r>
            <a:r>
              <a:rPr spc="-215" dirty="0"/>
              <a:t> </a:t>
            </a:r>
            <a:r>
              <a:rPr spc="95" dirty="0"/>
              <a:t>e</a:t>
            </a:r>
            <a:r>
              <a:rPr dirty="0"/>
              <a:t> </a:t>
            </a:r>
            <a:r>
              <a:rPr spc="-40" dirty="0"/>
              <a:t> </a:t>
            </a:r>
            <a:r>
              <a:rPr spc="145" dirty="0"/>
              <a:t>u</a:t>
            </a:r>
            <a:r>
              <a:rPr spc="-215" dirty="0"/>
              <a:t> </a:t>
            </a:r>
            <a:r>
              <a:rPr spc="160" dirty="0"/>
              <a:t>n</a:t>
            </a:r>
            <a:r>
              <a:rPr spc="-215" dirty="0"/>
              <a:t> </a:t>
            </a:r>
            <a:r>
              <a:rPr spc="200" dirty="0"/>
              <a:t>d</a:t>
            </a:r>
            <a:r>
              <a:rPr spc="-215" dirty="0"/>
              <a:t> </a:t>
            </a:r>
            <a:r>
              <a:rPr spc="95" dirty="0"/>
              <a:t>e</a:t>
            </a:r>
            <a:r>
              <a:rPr spc="-215" dirty="0"/>
              <a:t> </a:t>
            </a:r>
            <a:r>
              <a:rPr spc="50" dirty="0"/>
              <a:t>r</a:t>
            </a:r>
            <a:r>
              <a:rPr spc="-215" dirty="0"/>
              <a:t> </a:t>
            </a:r>
            <a:r>
              <a:rPr spc="35" dirty="0"/>
              <a:t>s</a:t>
            </a:r>
            <a:r>
              <a:rPr spc="-215" dirty="0"/>
              <a:t> </a:t>
            </a:r>
            <a:r>
              <a:rPr spc="110" dirty="0"/>
              <a:t>t</a:t>
            </a:r>
            <a:r>
              <a:rPr spc="-215" dirty="0"/>
              <a:t> </a:t>
            </a:r>
            <a:r>
              <a:rPr spc="95" dirty="0"/>
              <a:t>a</a:t>
            </a:r>
            <a:r>
              <a:rPr spc="-215" dirty="0"/>
              <a:t> </a:t>
            </a:r>
            <a:r>
              <a:rPr spc="160" dirty="0"/>
              <a:t>n</a:t>
            </a:r>
            <a:r>
              <a:rPr spc="-215" dirty="0"/>
              <a:t> </a:t>
            </a:r>
            <a:r>
              <a:rPr spc="200" dirty="0"/>
              <a:t>d</a:t>
            </a:r>
            <a:r>
              <a:rPr dirty="0"/>
              <a:t> </a:t>
            </a:r>
            <a:r>
              <a:rPr spc="-40" dirty="0"/>
              <a:t> </a:t>
            </a:r>
            <a:r>
              <a:rPr spc="170" dirty="0"/>
              <a:t>h</a:t>
            </a:r>
            <a:r>
              <a:rPr spc="-215" dirty="0"/>
              <a:t> </a:t>
            </a:r>
            <a:r>
              <a:rPr spc="125" dirty="0"/>
              <a:t>o</a:t>
            </a:r>
            <a:r>
              <a:rPr spc="-215" dirty="0"/>
              <a:t> </a:t>
            </a:r>
            <a:r>
              <a:rPr spc="229" dirty="0"/>
              <a:t>w</a:t>
            </a:r>
            <a:r>
              <a:rPr dirty="0"/>
              <a:t> </a:t>
            </a:r>
            <a:r>
              <a:rPr spc="-40" dirty="0"/>
              <a:t> </a:t>
            </a:r>
            <a:r>
              <a:rPr spc="110" dirty="0"/>
              <a:t>t</a:t>
            </a:r>
            <a:r>
              <a:rPr spc="-215" dirty="0"/>
              <a:t> </a:t>
            </a:r>
            <a:r>
              <a:rPr spc="170" dirty="0"/>
              <a:t>h</a:t>
            </a:r>
            <a:r>
              <a:rPr spc="-215" dirty="0"/>
              <a:t> </a:t>
            </a:r>
            <a:r>
              <a:rPr spc="70" dirty="0"/>
              <a:t>e  </a:t>
            </a:r>
            <a:r>
              <a:rPr spc="310" dirty="0"/>
              <a:t>m</a:t>
            </a:r>
            <a:r>
              <a:rPr spc="-215" dirty="0"/>
              <a:t> </a:t>
            </a:r>
            <a:r>
              <a:rPr spc="125" dirty="0"/>
              <a:t>o</a:t>
            </a:r>
            <a:r>
              <a:rPr spc="-215" dirty="0"/>
              <a:t> </a:t>
            </a:r>
            <a:r>
              <a:rPr spc="200" dirty="0"/>
              <a:t>d</a:t>
            </a:r>
            <a:r>
              <a:rPr spc="-215" dirty="0"/>
              <a:t> </a:t>
            </a:r>
            <a:r>
              <a:rPr spc="95" dirty="0"/>
              <a:t>e</a:t>
            </a:r>
            <a:r>
              <a:rPr spc="-215" dirty="0"/>
              <a:t> </a:t>
            </a:r>
            <a:r>
              <a:rPr spc="100" dirty="0"/>
              <a:t>l</a:t>
            </a:r>
            <a:r>
              <a:rPr spc="430" dirty="0"/>
              <a:t> </a:t>
            </a:r>
            <a:r>
              <a:rPr spc="229" dirty="0"/>
              <a:t>w</a:t>
            </a:r>
            <a:r>
              <a:rPr spc="-215" dirty="0"/>
              <a:t> </a:t>
            </a:r>
            <a:r>
              <a:rPr spc="125" dirty="0"/>
              <a:t>o</a:t>
            </a:r>
            <a:r>
              <a:rPr spc="-215" dirty="0"/>
              <a:t> </a:t>
            </a:r>
            <a:r>
              <a:rPr spc="50" dirty="0"/>
              <a:t>r</a:t>
            </a:r>
            <a:r>
              <a:rPr spc="-215" dirty="0"/>
              <a:t> </a:t>
            </a:r>
            <a:r>
              <a:rPr spc="150" dirty="0"/>
              <a:t>k</a:t>
            </a:r>
            <a:r>
              <a:rPr spc="-215" dirty="0"/>
              <a:t> </a:t>
            </a:r>
            <a:r>
              <a:rPr spc="35" dirty="0"/>
              <a:t>s</a:t>
            </a:r>
            <a:r>
              <a:rPr spc="430" dirty="0"/>
              <a:t> </a:t>
            </a:r>
            <a:r>
              <a:rPr spc="95" dirty="0"/>
              <a:t>a</a:t>
            </a:r>
            <a:r>
              <a:rPr spc="-215" dirty="0"/>
              <a:t> </a:t>
            </a:r>
            <a:r>
              <a:rPr spc="160" dirty="0"/>
              <a:t>n</a:t>
            </a:r>
            <a:r>
              <a:rPr spc="-215" dirty="0"/>
              <a:t> </a:t>
            </a:r>
            <a:r>
              <a:rPr spc="200" dirty="0"/>
              <a:t>d</a:t>
            </a:r>
            <a:r>
              <a:rPr spc="430" dirty="0"/>
              <a:t> </a:t>
            </a:r>
            <a:r>
              <a:rPr spc="310" dirty="0"/>
              <a:t>m</a:t>
            </a:r>
            <a:r>
              <a:rPr spc="-215" dirty="0"/>
              <a:t> </a:t>
            </a:r>
            <a:r>
              <a:rPr spc="95" dirty="0"/>
              <a:t>a</a:t>
            </a:r>
            <a:r>
              <a:rPr spc="-215" dirty="0"/>
              <a:t> </a:t>
            </a:r>
            <a:r>
              <a:rPr spc="150" dirty="0"/>
              <a:t>k</a:t>
            </a:r>
            <a:r>
              <a:rPr spc="-215" dirty="0"/>
              <a:t> </a:t>
            </a:r>
            <a:r>
              <a:rPr spc="95" dirty="0"/>
              <a:t>e</a:t>
            </a:r>
            <a:r>
              <a:rPr spc="430" dirty="0"/>
              <a:t> </a:t>
            </a:r>
            <a:r>
              <a:rPr spc="310" dirty="0"/>
              <a:t>m</a:t>
            </a:r>
            <a:r>
              <a:rPr spc="-215" dirty="0"/>
              <a:t> </a:t>
            </a:r>
            <a:r>
              <a:rPr spc="125" dirty="0"/>
              <a:t>o</a:t>
            </a:r>
            <a:r>
              <a:rPr spc="-215" dirty="0"/>
              <a:t> </a:t>
            </a:r>
            <a:r>
              <a:rPr spc="50" dirty="0"/>
              <a:t>r</a:t>
            </a:r>
            <a:r>
              <a:rPr spc="-215" dirty="0"/>
              <a:t> </a:t>
            </a:r>
            <a:r>
              <a:rPr spc="95" dirty="0"/>
              <a:t>e</a:t>
            </a:r>
            <a:r>
              <a:rPr spc="430" dirty="0"/>
              <a:t> </a:t>
            </a:r>
            <a:r>
              <a:rPr spc="85" dirty="0"/>
              <a:t>i</a:t>
            </a:r>
            <a:r>
              <a:rPr spc="-215" dirty="0"/>
              <a:t> </a:t>
            </a:r>
            <a:r>
              <a:rPr spc="160" dirty="0"/>
              <a:t>n</a:t>
            </a:r>
            <a:r>
              <a:rPr spc="-215" dirty="0"/>
              <a:t> </a:t>
            </a:r>
            <a:r>
              <a:rPr spc="35" dirty="0"/>
              <a:t>s</a:t>
            </a:r>
            <a:r>
              <a:rPr spc="-215" dirty="0"/>
              <a:t> </a:t>
            </a:r>
            <a:r>
              <a:rPr spc="85" dirty="0"/>
              <a:t>i</a:t>
            </a:r>
            <a:r>
              <a:rPr spc="-210" dirty="0"/>
              <a:t> </a:t>
            </a:r>
            <a:r>
              <a:rPr spc="135" dirty="0"/>
              <a:t>g</a:t>
            </a:r>
            <a:r>
              <a:rPr spc="-215" dirty="0"/>
              <a:t> </a:t>
            </a:r>
            <a:r>
              <a:rPr spc="170" dirty="0"/>
              <a:t>h</a:t>
            </a:r>
            <a:r>
              <a:rPr spc="-215" dirty="0"/>
              <a:t> </a:t>
            </a:r>
            <a:r>
              <a:rPr spc="110" dirty="0"/>
              <a:t>t</a:t>
            </a:r>
            <a:r>
              <a:rPr spc="-215" dirty="0"/>
              <a:t> </a:t>
            </a:r>
            <a:r>
              <a:rPr spc="40" dirty="0"/>
              <a:t>f</a:t>
            </a:r>
            <a:r>
              <a:rPr spc="-215" dirty="0"/>
              <a:t> </a:t>
            </a:r>
            <a:r>
              <a:rPr spc="145" dirty="0"/>
              <a:t>u</a:t>
            </a:r>
            <a:r>
              <a:rPr spc="-215" dirty="0"/>
              <a:t> </a:t>
            </a:r>
            <a:r>
              <a:rPr spc="100" dirty="0"/>
              <a:t>l</a:t>
            </a:r>
            <a:r>
              <a:rPr spc="430" dirty="0"/>
              <a:t> </a:t>
            </a:r>
            <a:r>
              <a:rPr spc="200" dirty="0"/>
              <a:t>q</a:t>
            </a:r>
            <a:r>
              <a:rPr spc="-215" dirty="0"/>
              <a:t> </a:t>
            </a:r>
            <a:r>
              <a:rPr spc="145" dirty="0"/>
              <a:t>u</a:t>
            </a:r>
            <a:r>
              <a:rPr spc="-215" dirty="0"/>
              <a:t> </a:t>
            </a:r>
            <a:r>
              <a:rPr spc="95" dirty="0"/>
              <a:t>e</a:t>
            </a:r>
            <a:r>
              <a:rPr spc="-215" dirty="0"/>
              <a:t> </a:t>
            </a:r>
            <a:r>
              <a:rPr spc="35" dirty="0"/>
              <a:t>s</a:t>
            </a:r>
            <a:r>
              <a:rPr spc="-215" dirty="0"/>
              <a:t> </a:t>
            </a:r>
            <a:r>
              <a:rPr spc="110" dirty="0"/>
              <a:t>t</a:t>
            </a:r>
            <a:r>
              <a:rPr spc="-215" dirty="0"/>
              <a:t> </a:t>
            </a:r>
            <a:r>
              <a:rPr spc="85" dirty="0"/>
              <a:t>i</a:t>
            </a:r>
            <a:r>
              <a:rPr spc="-215" dirty="0"/>
              <a:t> </a:t>
            </a:r>
            <a:r>
              <a:rPr spc="125" dirty="0"/>
              <a:t>o</a:t>
            </a:r>
            <a:r>
              <a:rPr spc="-215" dirty="0"/>
              <a:t> </a:t>
            </a:r>
            <a:r>
              <a:rPr spc="160" dirty="0"/>
              <a:t>n</a:t>
            </a:r>
            <a:r>
              <a:rPr spc="-215" dirty="0"/>
              <a:t> </a:t>
            </a:r>
            <a:r>
              <a:rPr spc="35" dirty="0"/>
              <a:t>s</a:t>
            </a:r>
            <a:r>
              <a:rPr spc="-215" dirty="0"/>
              <a:t> </a:t>
            </a:r>
            <a:r>
              <a:rPr spc="-130" dirty="0"/>
              <a:t>.</a:t>
            </a:r>
          </a:p>
          <a:p>
            <a:pPr marL="240665">
              <a:lnSpc>
                <a:spcPct val="100000"/>
              </a:lnSpc>
              <a:spcBef>
                <a:spcPts val="45"/>
              </a:spcBef>
            </a:pPr>
            <a:endParaRPr sz="1950" dirty="0"/>
          </a:p>
          <a:p>
            <a:pPr marL="253365">
              <a:lnSpc>
                <a:spcPct val="100000"/>
              </a:lnSpc>
            </a:pPr>
            <a:r>
              <a:rPr spc="100" dirty="0"/>
              <a:t>S</a:t>
            </a:r>
            <a:r>
              <a:rPr spc="-215" dirty="0"/>
              <a:t> </a:t>
            </a:r>
            <a:r>
              <a:rPr spc="110" dirty="0"/>
              <a:t>t</a:t>
            </a:r>
            <a:r>
              <a:rPr spc="-215" dirty="0"/>
              <a:t> </a:t>
            </a:r>
            <a:r>
              <a:rPr spc="95"/>
              <a:t>a</a:t>
            </a:r>
            <a:r>
              <a:rPr spc="-215"/>
              <a:t> </a:t>
            </a:r>
            <a:r>
              <a:rPr spc="50"/>
              <a:t>r</a:t>
            </a:r>
            <a:r>
              <a:rPr lang="en-US" spc="50"/>
              <a:t>t</a:t>
            </a:r>
            <a:r>
              <a:t> </a:t>
            </a:r>
            <a:r>
              <a:rPr spc="-40"/>
              <a:t> </a:t>
            </a:r>
            <a:r>
              <a:rPr spc="95" dirty="0"/>
              <a:t>e</a:t>
            </a:r>
            <a:r>
              <a:rPr spc="-215" dirty="0"/>
              <a:t> </a:t>
            </a:r>
            <a:r>
              <a:rPr spc="95" dirty="0"/>
              <a:t>a</a:t>
            </a:r>
            <a:r>
              <a:rPr spc="-215" dirty="0"/>
              <a:t> </a:t>
            </a:r>
            <a:r>
              <a:rPr spc="50" dirty="0"/>
              <a:t>r</a:t>
            </a:r>
            <a:r>
              <a:rPr spc="-215" dirty="0"/>
              <a:t> </a:t>
            </a:r>
            <a:r>
              <a:rPr spc="100" dirty="0"/>
              <a:t>l</a:t>
            </a:r>
            <a:r>
              <a:rPr spc="-215" dirty="0"/>
              <a:t> </a:t>
            </a:r>
            <a:r>
              <a:rPr spc="50" dirty="0"/>
              <a:t>y</a:t>
            </a:r>
            <a:r>
              <a:rPr spc="-215" dirty="0"/>
              <a:t> </a:t>
            </a:r>
            <a:r>
              <a:rPr spc="-185" dirty="0"/>
              <a:t>!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562099" y="3379795"/>
            <a:ext cx="66675" cy="2466975"/>
            <a:chOff x="1562099" y="3379795"/>
            <a:chExt cx="66675" cy="24669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099" y="3379795"/>
              <a:ext cx="66675" cy="666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099" y="4179895"/>
              <a:ext cx="66675" cy="666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099" y="4979995"/>
              <a:ext cx="66675" cy="666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099" y="5780095"/>
              <a:ext cx="66675" cy="66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115" y="0"/>
            <a:ext cx="9754715" cy="7315200"/>
            <a:chOff x="-1115" y="0"/>
            <a:chExt cx="9754715" cy="7315200"/>
          </a:xfrm>
          <a:solidFill>
            <a:schemeClr val="tx1"/>
          </a:solidFill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15" y="0"/>
              <a:ext cx="6687665" cy="7315199"/>
            </a:xfrm>
            <a:prstGeom prst="rect">
              <a:avLst/>
            </a:prstGeom>
            <a:grpFill/>
          </p:spPr>
        </p:pic>
        <p:sp>
          <p:nvSpPr>
            <p:cNvPr id="4" name="object 4"/>
            <p:cNvSpPr/>
            <p:nvPr/>
          </p:nvSpPr>
          <p:spPr>
            <a:xfrm>
              <a:off x="4629150" y="0"/>
              <a:ext cx="5124450" cy="7315200"/>
            </a:xfrm>
            <a:custGeom>
              <a:avLst/>
              <a:gdLst/>
              <a:ahLst/>
              <a:cxnLst/>
              <a:rect l="l" t="t" r="r" b="b"/>
              <a:pathLst>
                <a:path w="5124450" h="7315200">
                  <a:moveTo>
                    <a:pt x="5124449" y="7315199"/>
                  </a:moveTo>
                  <a:lnTo>
                    <a:pt x="0" y="7315199"/>
                  </a:lnTo>
                  <a:lnTo>
                    <a:pt x="0" y="0"/>
                  </a:lnTo>
                  <a:lnTo>
                    <a:pt x="5124449" y="0"/>
                  </a:lnTo>
                  <a:lnTo>
                    <a:pt x="5124449" y="731519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9261" y="2821491"/>
              <a:ext cx="67456" cy="67456"/>
            </a:xfrm>
            <a:prstGeom prst="rect">
              <a:avLst/>
            </a:prstGeom>
            <a:grpFill/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9261" y="4170626"/>
              <a:ext cx="67456" cy="67456"/>
            </a:xfrm>
            <a:prstGeom prst="rect">
              <a:avLst/>
            </a:prstGeom>
            <a:grpFill/>
          </p:spPr>
        </p:pic>
      </p:grpSp>
      <p:sp>
        <p:nvSpPr>
          <p:cNvPr id="7" name="object 7"/>
          <p:cNvSpPr txBox="1"/>
          <p:nvPr/>
        </p:nvSpPr>
        <p:spPr>
          <a:xfrm>
            <a:off x="5656061" y="2674109"/>
            <a:ext cx="3555365" cy="27241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3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5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500" spc="1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1500" dirty="0">
              <a:latin typeface="Tahoma"/>
              <a:cs typeface="Tahoma"/>
            </a:endParaRPr>
          </a:p>
          <a:p>
            <a:pPr marL="12700" marR="5080" indent="-635" algn="ctr">
              <a:lnSpc>
                <a:spcPct val="118000"/>
              </a:lnSpc>
              <a:spcBef>
                <a:spcPts val="5"/>
              </a:spcBef>
            </a:pP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3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04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3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04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8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35" dirty="0">
                <a:solidFill>
                  <a:srgbClr val="FFFFFF"/>
                </a:solidFill>
                <a:latin typeface="Tahoma"/>
                <a:cs typeface="Tahoma"/>
              </a:rPr>
              <a:t>, 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5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3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-5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1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 dirty="0">
              <a:latin typeface="Tahoma"/>
              <a:cs typeface="Tahoma"/>
            </a:endParaRPr>
          </a:p>
          <a:p>
            <a:pPr marL="269240" marR="261620" algn="ctr">
              <a:lnSpc>
                <a:spcPct val="118000"/>
              </a:lnSpc>
            </a:pPr>
            <a:r>
              <a:rPr sz="1500" spc="25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04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3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04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04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y  s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9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5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1500" dirty="0">
              <a:latin typeface="Tahoma"/>
              <a:cs typeface="Tahoma"/>
            </a:endParaRPr>
          </a:p>
          <a:p>
            <a:pPr marL="12065" marR="5080" algn="ctr">
              <a:lnSpc>
                <a:spcPct val="118000"/>
              </a:lnSpc>
            </a:pPr>
            <a:r>
              <a:rPr sz="1500" spc="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04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3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04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3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sz="1500" spc="1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3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04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04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8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15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3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5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15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77681" y="1533353"/>
            <a:ext cx="3865245" cy="485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826260" algn="l"/>
              </a:tabLst>
            </a:pPr>
            <a:r>
              <a:rPr sz="3000" spc="245" dirty="0">
                <a:solidFill>
                  <a:srgbClr val="FFFFFF"/>
                </a:solidFill>
              </a:rPr>
              <a:t>H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40" dirty="0">
                <a:solidFill>
                  <a:srgbClr val="FFFFFF"/>
                </a:solidFill>
              </a:rPr>
              <a:t>E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465" dirty="0">
                <a:solidFill>
                  <a:srgbClr val="FFFFFF"/>
                </a:solidFill>
              </a:rPr>
              <a:t>A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325" dirty="0">
                <a:solidFill>
                  <a:srgbClr val="FFFFFF"/>
                </a:solidFill>
              </a:rPr>
              <a:t>R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-40" dirty="0">
                <a:solidFill>
                  <a:srgbClr val="FFFFFF"/>
                </a:solidFill>
              </a:rPr>
              <a:t>T</a:t>
            </a:r>
            <a:r>
              <a:rPr sz="3000" dirty="0">
                <a:solidFill>
                  <a:srgbClr val="FFFFFF"/>
                </a:solidFill>
              </a:rPr>
              <a:t>	</a:t>
            </a:r>
            <a:r>
              <a:rPr sz="3000" spc="-40" dirty="0">
                <a:solidFill>
                  <a:srgbClr val="FFFFFF"/>
                </a:solidFill>
              </a:rPr>
              <a:t>F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465" dirty="0">
                <a:solidFill>
                  <a:srgbClr val="FFFFFF"/>
                </a:solidFill>
              </a:rPr>
              <a:t>A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90" dirty="0">
                <a:solidFill>
                  <a:srgbClr val="FFFFFF"/>
                </a:solidFill>
              </a:rPr>
              <a:t>I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45" dirty="0">
                <a:solidFill>
                  <a:srgbClr val="FFFFFF"/>
                </a:solidFill>
              </a:rPr>
              <a:t>L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210" dirty="0">
                <a:solidFill>
                  <a:srgbClr val="FFFFFF"/>
                </a:solidFill>
              </a:rPr>
              <a:t>U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325" dirty="0">
                <a:solidFill>
                  <a:srgbClr val="FFFFFF"/>
                </a:solidFill>
              </a:rPr>
              <a:t>R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40" dirty="0">
                <a:solidFill>
                  <a:srgbClr val="FFFFFF"/>
                </a:solidFill>
              </a:rPr>
              <a:t>E</a:t>
            </a:r>
            <a:endParaRPr sz="3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754870" cy="7315200"/>
            <a:chOff x="-1115" y="1"/>
            <a:chExt cx="9754870" cy="7315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15" y="1"/>
              <a:ext cx="6687665" cy="73151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629150" y="1"/>
              <a:ext cx="5124450" cy="7315200"/>
            </a:xfrm>
            <a:custGeom>
              <a:avLst/>
              <a:gdLst/>
              <a:ahLst/>
              <a:cxnLst/>
              <a:rect l="l" t="t" r="r" b="b"/>
              <a:pathLst>
                <a:path w="5124450" h="7315200">
                  <a:moveTo>
                    <a:pt x="5124449" y="7315198"/>
                  </a:moveTo>
                  <a:lnTo>
                    <a:pt x="0" y="7315198"/>
                  </a:lnTo>
                  <a:lnTo>
                    <a:pt x="0" y="0"/>
                  </a:lnTo>
                  <a:lnTo>
                    <a:pt x="5124449" y="0"/>
                  </a:lnTo>
                  <a:lnTo>
                    <a:pt x="5124449" y="7315198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8793" y="1926858"/>
              <a:ext cx="66675" cy="666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8793" y="2993658"/>
              <a:ext cx="66675" cy="666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8793" y="4060458"/>
              <a:ext cx="66675" cy="666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8793" y="5127257"/>
              <a:ext cx="66675" cy="666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8793" y="5927357"/>
              <a:ext cx="66675" cy="6667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996226" y="2209602"/>
            <a:ext cx="4472940" cy="1906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5415" marR="137795" algn="ctr">
              <a:lnSpc>
                <a:spcPct val="116700"/>
              </a:lnSpc>
              <a:spcBef>
                <a:spcPts val="95"/>
              </a:spcBef>
            </a:pPr>
            <a:r>
              <a:rPr sz="1500" b="1" spc="-2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9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6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9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1500" b="1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9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9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0" dirty="0">
                <a:solidFill>
                  <a:srgbClr val="FFFFFF"/>
                </a:solidFill>
                <a:latin typeface="Tahoma"/>
                <a:cs typeface="Tahoma"/>
              </a:rPr>
              <a:t>l  </a:t>
            </a:r>
            <a:r>
              <a:rPr sz="1500" b="1" spc="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 dirty="0">
              <a:latin typeface="Tahoma"/>
              <a:cs typeface="Tahoma"/>
            </a:endParaRPr>
          </a:p>
          <a:p>
            <a:pPr marL="38100" marR="30480" indent="205104">
              <a:lnSpc>
                <a:spcPct val="116700"/>
              </a:lnSpc>
            </a:pP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9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0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1500" b="1" spc="1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9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1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6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1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9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500" dirty="0">
              <a:latin typeface="Tahoma"/>
              <a:cs typeface="Tahoma"/>
            </a:endParaRPr>
          </a:p>
          <a:p>
            <a:pPr marL="683260">
              <a:lnSpc>
                <a:spcPct val="100000"/>
              </a:lnSpc>
              <a:spcBef>
                <a:spcPts val="300"/>
              </a:spcBef>
            </a:pP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1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3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5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0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lang="en-US" sz="1500" b="1" spc="-105" dirty="0">
              <a:solidFill>
                <a:srgbClr val="FFFFFF"/>
              </a:solidFill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258901" y="575272"/>
            <a:ext cx="3865245" cy="485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826260" algn="l"/>
              </a:tabLst>
            </a:pPr>
            <a:r>
              <a:rPr sz="3000" spc="245" dirty="0">
                <a:solidFill>
                  <a:srgbClr val="FFFFFF"/>
                </a:solidFill>
              </a:rPr>
              <a:t>H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40" dirty="0">
                <a:solidFill>
                  <a:srgbClr val="FFFFFF"/>
                </a:solidFill>
              </a:rPr>
              <a:t>E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465" dirty="0">
                <a:solidFill>
                  <a:srgbClr val="FFFFFF"/>
                </a:solidFill>
              </a:rPr>
              <a:t>A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325" dirty="0">
                <a:solidFill>
                  <a:srgbClr val="FFFFFF"/>
                </a:solidFill>
              </a:rPr>
              <a:t>R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-40" dirty="0">
                <a:solidFill>
                  <a:srgbClr val="FFFFFF"/>
                </a:solidFill>
              </a:rPr>
              <a:t>T</a:t>
            </a:r>
            <a:r>
              <a:rPr sz="3000" dirty="0">
                <a:solidFill>
                  <a:srgbClr val="FFFFFF"/>
                </a:solidFill>
              </a:rPr>
              <a:t>	</a:t>
            </a:r>
            <a:r>
              <a:rPr sz="3000" spc="-40" dirty="0">
                <a:solidFill>
                  <a:srgbClr val="FFFFFF"/>
                </a:solidFill>
              </a:rPr>
              <a:t>F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465" dirty="0">
                <a:solidFill>
                  <a:srgbClr val="FFFFFF"/>
                </a:solidFill>
              </a:rPr>
              <a:t>A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90" dirty="0">
                <a:solidFill>
                  <a:srgbClr val="FFFFFF"/>
                </a:solidFill>
              </a:rPr>
              <a:t>I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45" dirty="0">
                <a:solidFill>
                  <a:srgbClr val="FFFFFF"/>
                </a:solidFill>
              </a:rPr>
              <a:t>L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210" dirty="0">
                <a:solidFill>
                  <a:srgbClr val="FFFFFF"/>
                </a:solidFill>
              </a:rPr>
              <a:t>U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325" dirty="0">
                <a:solidFill>
                  <a:srgbClr val="FFFFFF"/>
                </a:solidFill>
              </a:rPr>
              <a:t>R</a:t>
            </a:r>
            <a:r>
              <a:rPr sz="3000" spc="-395" dirty="0">
                <a:solidFill>
                  <a:srgbClr val="FFFFFF"/>
                </a:solidFill>
              </a:rPr>
              <a:t> </a:t>
            </a:r>
            <a:r>
              <a:rPr sz="3000" spc="40" dirty="0">
                <a:solidFill>
                  <a:srgbClr val="FFFFFF"/>
                </a:solidFill>
              </a:rPr>
              <a:t>E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04800" y="0"/>
            <a:ext cx="10058400" cy="7315199"/>
            <a:chOff x="1085848" y="0"/>
            <a:chExt cx="8648876" cy="7315199"/>
          </a:xfrm>
          <a:solidFill>
            <a:schemeClr val="bg1">
              <a:lumMod val="95000"/>
            </a:schemeClr>
          </a:solidFill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5848" y="0"/>
              <a:ext cx="8648876" cy="7315199"/>
            </a:xfrm>
            <a:prstGeom prst="rect">
              <a:avLst/>
            </a:prstGeom>
            <a:grpFill/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0436" y="2919896"/>
              <a:ext cx="6909637" cy="2338083"/>
            </a:xfrm>
            <a:prstGeom prst="rect">
              <a:avLst/>
            </a:prstGeom>
            <a:grpFill/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32615" y="1089818"/>
            <a:ext cx="3689350" cy="485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000" spc="-40" dirty="0">
                <a:solidFill>
                  <a:schemeClr val="tx1"/>
                </a:solidFill>
              </a:rPr>
              <a:t>T</a:t>
            </a:r>
            <a:r>
              <a:rPr sz="3000" spc="-395" dirty="0">
                <a:solidFill>
                  <a:schemeClr val="tx1"/>
                </a:solidFill>
              </a:rPr>
              <a:t> </a:t>
            </a:r>
            <a:r>
              <a:rPr sz="3000" spc="40" dirty="0">
                <a:solidFill>
                  <a:schemeClr val="tx1"/>
                </a:solidFill>
              </a:rPr>
              <a:t>E</a:t>
            </a:r>
            <a:r>
              <a:rPr sz="3000" spc="-395" dirty="0">
                <a:solidFill>
                  <a:schemeClr val="tx1"/>
                </a:solidFill>
              </a:rPr>
              <a:t> </a:t>
            </a:r>
            <a:r>
              <a:rPr sz="3000" spc="325" dirty="0">
                <a:solidFill>
                  <a:schemeClr val="tx1"/>
                </a:solidFill>
              </a:rPr>
              <a:t>R</a:t>
            </a:r>
            <a:r>
              <a:rPr sz="3000" spc="-395" dirty="0">
                <a:solidFill>
                  <a:schemeClr val="tx1"/>
                </a:solidFill>
              </a:rPr>
              <a:t> </a:t>
            </a:r>
            <a:r>
              <a:rPr sz="3000" spc="620" dirty="0">
                <a:solidFill>
                  <a:schemeClr val="tx1"/>
                </a:solidFill>
              </a:rPr>
              <a:t>M</a:t>
            </a:r>
            <a:r>
              <a:rPr sz="3000" spc="-395" dirty="0">
                <a:solidFill>
                  <a:schemeClr val="tx1"/>
                </a:solidFill>
              </a:rPr>
              <a:t> </a:t>
            </a:r>
            <a:r>
              <a:rPr sz="3000" spc="90" dirty="0">
                <a:solidFill>
                  <a:schemeClr val="tx1"/>
                </a:solidFill>
              </a:rPr>
              <a:t>I</a:t>
            </a:r>
            <a:r>
              <a:rPr sz="3000" spc="-395" dirty="0">
                <a:solidFill>
                  <a:schemeClr val="tx1"/>
                </a:solidFill>
              </a:rPr>
              <a:t> </a:t>
            </a:r>
            <a:r>
              <a:rPr sz="3000" spc="490" dirty="0">
                <a:solidFill>
                  <a:schemeClr val="tx1"/>
                </a:solidFill>
              </a:rPr>
              <a:t>N</a:t>
            </a:r>
            <a:r>
              <a:rPr sz="3000" spc="-395" dirty="0">
                <a:solidFill>
                  <a:schemeClr val="tx1"/>
                </a:solidFill>
              </a:rPr>
              <a:t> </a:t>
            </a:r>
            <a:r>
              <a:rPr sz="3000" spc="535" dirty="0">
                <a:solidFill>
                  <a:schemeClr val="tx1"/>
                </a:solidFill>
              </a:rPr>
              <a:t>O</a:t>
            </a:r>
            <a:r>
              <a:rPr sz="3000" spc="-395" dirty="0">
                <a:solidFill>
                  <a:schemeClr val="tx1"/>
                </a:solidFill>
              </a:rPr>
              <a:t> </a:t>
            </a:r>
            <a:r>
              <a:rPr sz="3000" spc="45" dirty="0">
                <a:solidFill>
                  <a:schemeClr val="tx1"/>
                </a:solidFill>
              </a:rPr>
              <a:t>L</a:t>
            </a:r>
            <a:r>
              <a:rPr sz="3000" spc="-395" dirty="0">
                <a:solidFill>
                  <a:schemeClr val="tx1"/>
                </a:solidFill>
              </a:rPr>
              <a:t> </a:t>
            </a:r>
            <a:r>
              <a:rPr sz="3000" spc="535" dirty="0">
                <a:solidFill>
                  <a:schemeClr val="tx1"/>
                </a:solidFill>
              </a:rPr>
              <a:t>O</a:t>
            </a:r>
            <a:r>
              <a:rPr sz="3000" spc="-395" dirty="0">
                <a:solidFill>
                  <a:schemeClr val="tx1"/>
                </a:solidFill>
              </a:rPr>
              <a:t> </a:t>
            </a:r>
            <a:r>
              <a:rPr sz="3000" spc="484" dirty="0">
                <a:solidFill>
                  <a:schemeClr val="tx1"/>
                </a:solidFill>
              </a:rPr>
              <a:t>G</a:t>
            </a:r>
            <a:r>
              <a:rPr sz="3000" spc="-395" dirty="0">
                <a:solidFill>
                  <a:schemeClr val="tx1"/>
                </a:solidFill>
              </a:rPr>
              <a:t> </a:t>
            </a:r>
            <a:r>
              <a:rPr sz="3000" spc="380" dirty="0">
                <a:solidFill>
                  <a:schemeClr val="tx1"/>
                </a:solidFill>
              </a:rPr>
              <a:t>Y</a:t>
            </a:r>
            <a:endParaRPr sz="30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9924" y="1911578"/>
            <a:ext cx="7494270" cy="52431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07005" marR="5080" indent="-2694940">
              <a:lnSpc>
                <a:spcPct val="116700"/>
              </a:lnSpc>
              <a:spcBef>
                <a:spcPts val="95"/>
              </a:spcBef>
            </a:pPr>
            <a:r>
              <a:rPr sz="1500" spc="-10" dirty="0">
                <a:latin typeface="Tahoma"/>
                <a:cs typeface="Tahoma"/>
              </a:rPr>
              <a:t>3</a:t>
            </a:r>
            <a:r>
              <a:rPr sz="1500" spc="430" dirty="0">
                <a:latin typeface="Tahoma"/>
                <a:cs typeface="Tahoma"/>
              </a:rPr>
              <a:t> </a:t>
            </a:r>
            <a:r>
              <a:rPr sz="1500" spc="200" dirty="0">
                <a:latin typeface="Tahoma"/>
                <a:cs typeface="Tahoma"/>
              </a:rPr>
              <a:t>d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85" dirty="0">
                <a:latin typeface="Tahoma"/>
                <a:cs typeface="Tahoma"/>
              </a:rPr>
              <a:t>i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35" dirty="0">
                <a:latin typeface="Tahoma"/>
                <a:cs typeface="Tahoma"/>
              </a:rPr>
              <a:t>s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10" dirty="0">
                <a:latin typeface="Tahoma"/>
                <a:cs typeface="Tahoma"/>
              </a:rPr>
              <a:t>t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85" dirty="0">
                <a:latin typeface="Tahoma"/>
                <a:cs typeface="Tahoma"/>
              </a:rPr>
              <a:t>i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60" dirty="0">
                <a:latin typeface="Tahoma"/>
                <a:cs typeface="Tahoma"/>
              </a:rPr>
              <a:t>n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10" dirty="0">
                <a:latin typeface="Tahoma"/>
                <a:cs typeface="Tahoma"/>
              </a:rPr>
              <a:t>t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85" dirty="0">
                <a:latin typeface="Tahoma"/>
                <a:cs typeface="Tahoma"/>
              </a:rPr>
              <a:t>i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55" dirty="0">
                <a:latin typeface="Tahoma"/>
                <a:cs typeface="Tahoma"/>
              </a:rPr>
              <a:t>c</a:t>
            </a:r>
            <a:r>
              <a:rPr sz="1500" spc="430" dirty="0">
                <a:latin typeface="Tahoma"/>
                <a:cs typeface="Tahoma"/>
              </a:rPr>
              <a:t> </a:t>
            </a:r>
            <a:r>
              <a:rPr sz="1500" spc="155" dirty="0">
                <a:latin typeface="Tahoma"/>
                <a:cs typeface="Tahoma"/>
              </a:rPr>
              <a:t>c</a:t>
            </a:r>
            <a:r>
              <a:rPr sz="1500" spc="-210" dirty="0">
                <a:latin typeface="Tahoma"/>
                <a:cs typeface="Tahoma"/>
              </a:rPr>
              <a:t> </a:t>
            </a:r>
            <a:r>
              <a:rPr sz="1500" spc="50" dirty="0">
                <a:latin typeface="Tahoma"/>
                <a:cs typeface="Tahoma"/>
              </a:rPr>
              <a:t>r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85" dirty="0">
                <a:latin typeface="Tahoma"/>
                <a:cs typeface="Tahoma"/>
              </a:rPr>
              <a:t>i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10" dirty="0">
                <a:latin typeface="Tahoma"/>
                <a:cs typeface="Tahoma"/>
              </a:rPr>
              <a:t>t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e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50" dirty="0">
                <a:latin typeface="Tahoma"/>
                <a:cs typeface="Tahoma"/>
              </a:rPr>
              <a:t>r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85" dirty="0">
                <a:latin typeface="Tahoma"/>
                <a:cs typeface="Tahoma"/>
              </a:rPr>
              <a:t>i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a</a:t>
            </a:r>
            <a:r>
              <a:rPr sz="1500" spc="430" dirty="0">
                <a:latin typeface="Tahoma"/>
                <a:cs typeface="Tahoma"/>
              </a:rPr>
              <a:t> </a:t>
            </a:r>
            <a:r>
              <a:rPr sz="1500" spc="125" dirty="0">
                <a:latin typeface="Tahoma"/>
                <a:cs typeface="Tahoma"/>
              </a:rPr>
              <a:t>o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40" dirty="0">
                <a:latin typeface="Tahoma"/>
                <a:cs typeface="Tahoma"/>
              </a:rPr>
              <a:t>f</a:t>
            </a:r>
            <a:r>
              <a:rPr sz="1500" spc="430" dirty="0">
                <a:latin typeface="Tahoma"/>
                <a:cs typeface="Tahoma"/>
              </a:rPr>
              <a:t> </a:t>
            </a:r>
            <a:r>
              <a:rPr sz="1500" spc="170" dirty="0">
                <a:latin typeface="Tahoma"/>
                <a:cs typeface="Tahoma"/>
              </a:rPr>
              <a:t>h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e</a:t>
            </a:r>
            <a:r>
              <a:rPr sz="1500" spc="-210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a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50" dirty="0">
                <a:latin typeface="Tahoma"/>
                <a:cs typeface="Tahoma"/>
              </a:rPr>
              <a:t>r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10" dirty="0">
                <a:latin typeface="Tahoma"/>
                <a:cs typeface="Tahoma"/>
              </a:rPr>
              <a:t>t</a:t>
            </a:r>
            <a:r>
              <a:rPr sz="1500" spc="430" dirty="0">
                <a:latin typeface="Tahoma"/>
                <a:cs typeface="Tahoma"/>
              </a:rPr>
              <a:t> </a:t>
            </a:r>
            <a:r>
              <a:rPr sz="1500" spc="40" dirty="0">
                <a:latin typeface="Tahoma"/>
                <a:cs typeface="Tahoma"/>
              </a:rPr>
              <a:t>f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a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85" dirty="0">
                <a:latin typeface="Tahoma"/>
                <a:cs typeface="Tahoma"/>
              </a:rPr>
              <a:t>i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00" dirty="0">
                <a:latin typeface="Tahoma"/>
                <a:cs typeface="Tahoma"/>
              </a:rPr>
              <a:t>l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45" dirty="0">
                <a:latin typeface="Tahoma"/>
                <a:cs typeface="Tahoma"/>
              </a:rPr>
              <a:t>u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50" dirty="0">
                <a:latin typeface="Tahoma"/>
                <a:cs typeface="Tahoma"/>
              </a:rPr>
              <a:t>r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e</a:t>
            </a:r>
            <a:r>
              <a:rPr sz="1500" spc="430" dirty="0">
                <a:latin typeface="Tahoma"/>
                <a:cs typeface="Tahoma"/>
              </a:rPr>
              <a:t> </a:t>
            </a:r>
            <a:r>
              <a:rPr sz="1500" spc="195" dirty="0">
                <a:latin typeface="Tahoma"/>
                <a:cs typeface="Tahoma"/>
              </a:rPr>
              <a:t>b</a:t>
            </a:r>
            <a:r>
              <a:rPr sz="1500" spc="-210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a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35" dirty="0">
                <a:latin typeface="Tahoma"/>
                <a:cs typeface="Tahoma"/>
              </a:rPr>
              <a:t>s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e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200" dirty="0">
                <a:latin typeface="Tahoma"/>
                <a:cs typeface="Tahoma"/>
              </a:rPr>
              <a:t>d</a:t>
            </a:r>
            <a:r>
              <a:rPr sz="1500" spc="430" dirty="0">
                <a:latin typeface="Tahoma"/>
                <a:cs typeface="Tahoma"/>
              </a:rPr>
              <a:t> </a:t>
            </a:r>
            <a:r>
              <a:rPr sz="1500" spc="125" dirty="0">
                <a:latin typeface="Tahoma"/>
                <a:cs typeface="Tahoma"/>
              </a:rPr>
              <a:t>o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60" dirty="0">
                <a:latin typeface="Tahoma"/>
                <a:cs typeface="Tahoma"/>
              </a:rPr>
              <a:t>n</a:t>
            </a:r>
            <a:r>
              <a:rPr sz="1500" spc="430" dirty="0">
                <a:latin typeface="Tahoma"/>
                <a:cs typeface="Tahoma"/>
              </a:rPr>
              <a:t> </a:t>
            </a:r>
            <a:r>
              <a:rPr sz="1500" spc="100" dirty="0">
                <a:latin typeface="Tahoma"/>
                <a:cs typeface="Tahoma"/>
              </a:rPr>
              <a:t>l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e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40" dirty="0">
                <a:latin typeface="Tahoma"/>
                <a:cs typeface="Tahoma"/>
              </a:rPr>
              <a:t>f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10" dirty="0">
                <a:latin typeface="Tahoma"/>
                <a:cs typeface="Tahoma"/>
              </a:rPr>
              <a:t>t</a:t>
            </a:r>
            <a:r>
              <a:rPr sz="1500" spc="434" dirty="0">
                <a:latin typeface="Tahoma"/>
                <a:cs typeface="Tahoma"/>
              </a:rPr>
              <a:t> </a:t>
            </a:r>
            <a:r>
              <a:rPr sz="1500" spc="45" dirty="0">
                <a:latin typeface="Tahoma"/>
                <a:cs typeface="Tahoma"/>
              </a:rPr>
              <a:t>v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e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60" dirty="0">
                <a:latin typeface="Tahoma"/>
                <a:cs typeface="Tahoma"/>
              </a:rPr>
              <a:t>n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10" dirty="0">
                <a:latin typeface="Tahoma"/>
                <a:cs typeface="Tahoma"/>
              </a:rPr>
              <a:t>t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50" dirty="0">
                <a:latin typeface="Tahoma"/>
                <a:cs typeface="Tahoma"/>
              </a:rPr>
              <a:t>r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85" dirty="0">
                <a:latin typeface="Tahoma"/>
                <a:cs typeface="Tahoma"/>
              </a:rPr>
              <a:t>i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55" dirty="0">
                <a:latin typeface="Tahoma"/>
                <a:cs typeface="Tahoma"/>
              </a:rPr>
              <a:t>c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45" dirty="0">
                <a:latin typeface="Tahoma"/>
                <a:cs typeface="Tahoma"/>
              </a:rPr>
              <a:t>u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00" dirty="0">
                <a:latin typeface="Tahoma"/>
                <a:cs typeface="Tahoma"/>
              </a:rPr>
              <a:t>l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a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50" dirty="0">
                <a:latin typeface="Tahoma"/>
                <a:cs typeface="Tahoma"/>
              </a:rPr>
              <a:t>r </a:t>
            </a:r>
            <a:r>
              <a:rPr sz="1500" spc="-450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e</a:t>
            </a:r>
            <a:r>
              <a:rPr sz="1500" spc="-220" dirty="0">
                <a:latin typeface="Tahoma"/>
                <a:cs typeface="Tahoma"/>
              </a:rPr>
              <a:t> </a:t>
            </a:r>
            <a:r>
              <a:rPr sz="1500" spc="10" dirty="0">
                <a:latin typeface="Tahoma"/>
                <a:cs typeface="Tahoma"/>
              </a:rPr>
              <a:t>j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e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55" dirty="0">
                <a:latin typeface="Tahoma"/>
                <a:cs typeface="Tahoma"/>
              </a:rPr>
              <a:t>c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10" dirty="0">
                <a:latin typeface="Tahoma"/>
                <a:cs typeface="Tahoma"/>
              </a:rPr>
              <a:t>t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85" dirty="0">
                <a:latin typeface="Tahoma"/>
                <a:cs typeface="Tahoma"/>
              </a:rPr>
              <a:t>i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25" dirty="0">
                <a:latin typeface="Tahoma"/>
                <a:cs typeface="Tahoma"/>
              </a:rPr>
              <a:t>o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60" dirty="0">
                <a:latin typeface="Tahoma"/>
                <a:cs typeface="Tahoma"/>
              </a:rPr>
              <a:t>n</a:t>
            </a:r>
            <a:r>
              <a:rPr sz="1500" spc="425" dirty="0">
                <a:latin typeface="Tahoma"/>
                <a:cs typeface="Tahoma"/>
              </a:rPr>
              <a:t> </a:t>
            </a:r>
            <a:r>
              <a:rPr sz="1500" spc="40" dirty="0">
                <a:latin typeface="Tahoma"/>
                <a:cs typeface="Tahoma"/>
              </a:rPr>
              <a:t>f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50" dirty="0">
                <a:latin typeface="Tahoma"/>
                <a:cs typeface="Tahoma"/>
              </a:rPr>
              <a:t>r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a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55" dirty="0">
                <a:latin typeface="Tahoma"/>
                <a:cs typeface="Tahoma"/>
              </a:rPr>
              <a:t>c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10" dirty="0">
                <a:latin typeface="Tahoma"/>
                <a:cs typeface="Tahoma"/>
              </a:rPr>
              <a:t>t</a:t>
            </a:r>
            <a:r>
              <a:rPr sz="1500" spc="-220" dirty="0">
                <a:latin typeface="Tahoma"/>
                <a:cs typeface="Tahoma"/>
              </a:rPr>
              <a:t> </a:t>
            </a:r>
            <a:r>
              <a:rPr sz="1500" spc="85" dirty="0">
                <a:latin typeface="Tahoma"/>
                <a:cs typeface="Tahoma"/>
              </a:rPr>
              <a:t>i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25" dirty="0">
                <a:latin typeface="Tahoma"/>
                <a:cs typeface="Tahoma"/>
              </a:rPr>
              <a:t>o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60" dirty="0">
                <a:latin typeface="Tahoma"/>
                <a:cs typeface="Tahoma"/>
              </a:rPr>
              <a:t>n</a:t>
            </a:r>
            <a:endParaRPr sz="15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9631" y="3967971"/>
            <a:ext cx="415290" cy="241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r>
              <a:rPr sz="1400" b="1" spc="210" dirty="0">
                <a:latin typeface="Arial"/>
                <a:cs typeface="Arial"/>
              </a:rPr>
              <a:t>0</a:t>
            </a:r>
            <a:r>
              <a:rPr sz="1400" b="1" spc="-20" dirty="0">
                <a:latin typeface="Arial"/>
                <a:cs typeface="Arial"/>
              </a:rPr>
              <a:t>%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69585" y="3967971"/>
            <a:ext cx="415290" cy="241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b="1" spc="70" dirty="0">
                <a:latin typeface="Arial"/>
                <a:cs typeface="Arial"/>
              </a:rPr>
              <a:t>5</a:t>
            </a:r>
            <a:r>
              <a:rPr sz="1400" b="1" spc="210" dirty="0">
                <a:latin typeface="Arial"/>
                <a:cs typeface="Arial"/>
              </a:rPr>
              <a:t>0</a:t>
            </a:r>
            <a:r>
              <a:rPr sz="1400" b="1" spc="-20" dirty="0">
                <a:latin typeface="Arial"/>
                <a:cs typeface="Arial"/>
              </a:rPr>
              <a:t>%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9338" y="3005200"/>
            <a:ext cx="2254250" cy="1558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50" b="1" spc="2085" dirty="0">
                <a:solidFill>
                  <a:srgbClr val="FF331D"/>
                </a:solidFill>
                <a:latin typeface="Arial"/>
                <a:cs typeface="Arial"/>
              </a:rPr>
              <a:t>2</a:t>
            </a:r>
            <a:r>
              <a:rPr sz="10050" b="1" spc="930" dirty="0">
                <a:solidFill>
                  <a:srgbClr val="FF331D"/>
                </a:solidFill>
                <a:latin typeface="Arial"/>
                <a:cs typeface="Arial"/>
              </a:rPr>
              <a:t>%</a:t>
            </a:r>
            <a:endParaRPr sz="10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25995" y="4853431"/>
            <a:ext cx="3587115" cy="789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500" b="1" spc="35" dirty="0">
                <a:latin typeface="Tahoma"/>
                <a:cs typeface="Tahoma"/>
              </a:rPr>
              <a:t>o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5" dirty="0">
                <a:latin typeface="Tahoma"/>
                <a:cs typeface="Tahoma"/>
              </a:rPr>
              <a:t>f</a:t>
            </a:r>
            <a:r>
              <a:rPr sz="1500" b="1" dirty="0">
                <a:latin typeface="Tahoma"/>
                <a:cs typeface="Tahoma"/>
              </a:rPr>
              <a:t> </a:t>
            </a:r>
            <a:r>
              <a:rPr sz="1500" b="1" spc="-20" dirty="0">
                <a:latin typeface="Tahoma"/>
                <a:cs typeface="Tahoma"/>
              </a:rPr>
              <a:t> </a:t>
            </a:r>
            <a:r>
              <a:rPr sz="1500" b="1" spc="5" dirty="0">
                <a:latin typeface="Tahoma"/>
                <a:cs typeface="Tahoma"/>
              </a:rPr>
              <a:t>a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90" dirty="0">
                <a:latin typeface="Tahoma"/>
                <a:cs typeface="Tahoma"/>
              </a:rPr>
              <a:t>d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40" dirty="0">
                <a:latin typeface="Tahoma"/>
                <a:cs typeface="Tahoma"/>
              </a:rPr>
              <a:t>u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30" dirty="0">
                <a:latin typeface="Tahoma"/>
                <a:cs typeface="Tahoma"/>
              </a:rPr>
              <a:t>l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30" dirty="0">
                <a:latin typeface="Tahoma"/>
                <a:cs typeface="Tahoma"/>
              </a:rPr>
              <a:t>t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s </a:t>
            </a:r>
            <a:r>
              <a:rPr sz="1500" b="1" spc="-20" dirty="0">
                <a:latin typeface="Tahoma"/>
                <a:cs typeface="Tahoma"/>
              </a:rPr>
              <a:t> </a:t>
            </a:r>
            <a:r>
              <a:rPr sz="1500" b="1" spc="60" dirty="0">
                <a:latin typeface="Tahoma"/>
                <a:cs typeface="Tahoma"/>
              </a:rPr>
              <a:t>h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5" dirty="0">
                <a:latin typeface="Tahoma"/>
                <a:cs typeface="Tahoma"/>
              </a:rPr>
              <a:t>a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-10" dirty="0">
                <a:latin typeface="Tahoma"/>
                <a:cs typeface="Tahoma"/>
              </a:rPr>
              <a:t>v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15" dirty="0">
                <a:latin typeface="Tahoma"/>
                <a:cs typeface="Tahoma"/>
              </a:rPr>
              <a:t>e</a:t>
            </a:r>
            <a:r>
              <a:rPr sz="1500" b="1" dirty="0">
                <a:latin typeface="Tahoma"/>
                <a:cs typeface="Tahoma"/>
              </a:rPr>
              <a:t> </a:t>
            </a:r>
            <a:r>
              <a:rPr sz="1500" b="1" spc="-20" dirty="0">
                <a:latin typeface="Tahoma"/>
                <a:cs typeface="Tahoma"/>
              </a:rPr>
              <a:t> </a:t>
            </a:r>
            <a:r>
              <a:rPr sz="1500" b="1" spc="35" dirty="0">
                <a:latin typeface="Tahoma"/>
                <a:cs typeface="Tahoma"/>
              </a:rPr>
              <a:t>H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15" dirty="0">
                <a:latin typeface="Tahoma"/>
                <a:cs typeface="Tahoma"/>
              </a:rPr>
              <a:t>e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5" dirty="0">
                <a:latin typeface="Tahoma"/>
                <a:cs typeface="Tahoma"/>
              </a:rPr>
              <a:t>a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-10" dirty="0">
                <a:latin typeface="Tahoma"/>
                <a:cs typeface="Tahoma"/>
              </a:rPr>
              <a:t>r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30" dirty="0">
                <a:latin typeface="Tahoma"/>
                <a:cs typeface="Tahoma"/>
              </a:rPr>
              <a:t>t</a:t>
            </a:r>
            <a:r>
              <a:rPr sz="1500" b="1" dirty="0">
                <a:latin typeface="Tahoma"/>
                <a:cs typeface="Tahoma"/>
              </a:rPr>
              <a:t> </a:t>
            </a:r>
            <a:r>
              <a:rPr sz="1500" b="1" spc="-20" dirty="0">
                <a:latin typeface="Tahoma"/>
                <a:cs typeface="Tahoma"/>
              </a:rPr>
              <a:t> </a:t>
            </a:r>
            <a:r>
              <a:rPr sz="1500" b="1" spc="35" dirty="0">
                <a:latin typeface="Tahoma"/>
                <a:cs typeface="Tahoma"/>
              </a:rPr>
              <a:t>F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5" dirty="0">
                <a:latin typeface="Tahoma"/>
                <a:cs typeface="Tahoma"/>
              </a:rPr>
              <a:t>a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15" dirty="0">
                <a:latin typeface="Tahoma"/>
                <a:cs typeface="Tahoma"/>
              </a:rPr>
              <a:t>i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30" dirty="0">
                <a:latin typeface="Tahoma"/>
                <a:cs typeface="Tahoma"/>
              </a:rPr>
              <a:t>l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40" dirty="0">
                <a:latin typeface="Tahoma"/>
                <a:cs typeface="Tahoma"/>
              </a:rPr>
              <a:t>u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-10" dirty="0">
                <a:latin typeface="Tahoma"/>
                <a:cs typeface="Tahoma"/>
              </a:rPr>
              <a:t>r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15" dirty="0">
                <a:latin typeface="Tahoma"/>
                <a:cs typeface="Tahoma"/>
              </a:rPr>
              <a:t>e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500" b="1" spc="-335" dirty="0">
                <a:latin typeface="Tahoma"/>
                <a:cs typeface="Tahoma"/>
              </a:rPr>
              <a:t>1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105" dirty="0">
                <a:latin typeface="Tahoma"/>
                <a:cs typeface="Tahoma"/>
              </a:rPr>
              <a:t>0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-254" dirty="0">
                <a:latin typeface="Tahoma"/>
                <a:cs typeface="Tahoma"/>
              </a:rPr>
              <a:t>%</a:t>
            </a:r>
            <a:r>
              <a:rPr sz="1500" b="1" dirty="0">
                <a:latin typeface="Tahoma"/>
                <a:cs typeface="Tahoma"/>
              </a:rPr>
              <a:t> </a:t>
            </a:r>
            <a:r>
              <a:rPr sz="1500" b="1" spc="-20" dirty="0">
                <a:latin typeface="Tahoma"/>
                <a:cs typeface="Tahoma"/>
              </a:rPr>
              <a:t> </a:t>
            </a:r>
            <a:r>
              <a:rPr sz="1500" b="1" spc="35" dirty="0">
                <a:latin typeface="Tahoma"/>
                <a:cs typeface="Tahoma"/>
              </a:rPr>
              <a:t>o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5" dirty="0">
                <a:latin typeface="Tahoma"/>
                <a:cs typeface="Tahoma"/>
              </a:rPr>
              <a:t>f</a:t>
            </a:r>
            <a:r>
              <a:rPr sz="1500" b="1" dirty="0">
                <a:latin typeface="Tahoma"/>
                <a:cs typeface="Tahoma"/>
              </a:rPr>
              <a:t> </a:t>
            </a:r>
            <a:r>
              <a:rPr sz="1500" b="1" spc="-20" dirty="0">
                <a:latin typeface="Tahoma"/>
                <a:cs typeface="Tahoma"/>
              </a:rPr>
              <a:t> </a:t>
            </a:r>
            <a:r>
              <a:rPr sz="1500" b="1" spc="30" dirty="0">
                <a:latin typeface="Tahoma"/>
                <a:cs typeface="Tahoma"/>
              </a:rPr>
              <a:t>t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60" dirty="0">
                <a:latin typeface="Tahoma"/>
                <a:cs typeface="Tahoma"/>
              </a:rPr>
              <a:t>h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35" dirty="0">
                <a:latin typeface="Tahoma"/>
                <a:cs typeface="Tahoma"/>
              </a:rPr>
              <a:t>o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s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15" dirty="0">
                <a:latin typeface="Tahoma"/>
                <a:cs typeface="Tahoma"/>
              </a:rPr>
              <a:t>e</a:t>
            </a:r>
            <a:r>
              <a:rPr sz="1500" b="1" dirty="0">
                <a:latin typeface="Tahoma"/>
                <a:cs typeface="Tahoma"/>
              </a:rPr>
              <a:t> </a:t>
            </a:r>
            <a:r>
              <a:rPr sz="1500" b="1" spc="-20" dirty="0">
                <a:latin typeface="Tahoma"/>
                <a:cs typeface="Tahoma"/>
              </a:rPr>
              <a:t> </a:t>
            </a:r>
            <a:r>
              <a:rPr sz="1500" b="1" spc="-459" dirty="0">
                <a:latin typeface="Tahoma"/>
                <a:cs typeface="Tahoma"/>
              </a:rPr>
              <a:t>&gt;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-60" dirty="0">
                <a:latin typeface="Tahoma"/>
                <a:cs typeface="Tahoma"/>
              </a:rPr>
              <a:t>7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105" dirty="0">
                <a:latin typeface="Tahoma"/>
                <a:cs typeface="Tahoma"/>
              </a:rPr>
              <a:t>0</a:t>
            </a:r>
            <a:r>
              <a:rPr sz="1500" b="1" dirty="0">
                <a:latin typeface="Tahoma"/>
                <a:cs typeface="Tahoma"/>
              </a:rPr>
              <a:t> </a:t>
            </a:r>
            <a:r>
              <a:rPr sz="1500" b="1" spc="-20" dirty="0">
                <a:latin typeface="Tahoma"/>
                <a:cs typeface="Tahoma"/>
              </a:rPr>
              <a:t> </a:t>
            </a:r>
            <a:r>
              <a:rPr sz="1500" b="1" spc="10" dirty="0">
                <a:latin typeface="Tahoma"/>
                <a:cs typeface="Tahoma"/>
              </a:rPr>
              <a:t>y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15" dirty="0">
                <a:latin typeface="Tahoma"/>
                <a:cs typeface="Tahoma"/>
              </a:rPr>
              <a:t>e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5" dirty="0">
                <a:latin typeface="Tahoma"/>
                <a:cs typeface="Tahoma"/>
              </a:rPr>
              <a:t>a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spc="-10" dirty="0">
                <a:latin typeface="Tahoma"/>
                <a:cs typeface="Tahoma"/>
              </a:rPr>
              <a:t>r</a:t>
            </a:r>
            <a:r>
              <a:rPr sz="1500" b="1" spc="-185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s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38572" y="1899887"/>
            <a:ext cx="1086485" cy="915669"/>
            <a:chOff x="4138572" y="1899887"/>
            <a:chExt cx="1086485" cy="915669"/>
          </a:xfrm>
        </p:grpSpPr>
        <p:sp>
          <p:nvSpPr>
            <p:cNvPr id="5" name="object 5"/>
            <p:cNvSpPr/>
            <p:nvPr/>
          </p:nvSpPr>
          <p:spPr>
            <a:xfrm>
              <a:off x="4138572" y="1899887"/>
              <a:ext cx="1086485" cy="915669"/>
            </a:xfrm>
            <a:custGeom>
              <a:avLst/>
              <a:gdLst/>
              <a:ahLst/>
              <a:cxnLst/>
              <a:rect l="l" t="t" r="r" b="b"/>
              <a:pathLst>
                <a:path w="1086485" h="915669">
                  <a:moveTo>
                    <a:pt x="559083" y="915118"/>
                  </a:moveTo>
                  <a:lnTo>
                    <a:pt x="485228" y="876324"/>
                  </a:lnTo>
                  <a:lnTo>
                    <a:pt x="316818" y="769441"/>
                  </a:lnTo>
                  <a:lnTo>
                    <a:pt x="133591" y="608725"/>
                  </a:lnTo>
                  <a:lnTo>
                    <a:pt x="15280" y="408428"/>
                  </a:lnTo>
                  <a:lnTo>
                    <a:pt x="4255" y="356518"/>
                  </a:lnTo>
                  <a:lnTo>
                    <a:pt x="0" y="306827"/>
                  </a:lnTo>
                  <a:lnTo>
                    <a:pt x="2073" y="259692"/>
                  </a:lnTo>
                  <a:lnTo>
                    <a:pt x="10033" y="215449"/>
                  </a:lnTo>
                  <a:lnTo>
                    <a:pt x="23440" y="174435"/>
                  </a:lnTo>
                  <a:lnTo>
                    <a:pt x="41853" y="136986"/>
                  </a:lnTo>
                  <a:lnTo>
                    <a:pt x="64831" y="103439"/>
                  </a:lnTo>
                  <a:lnTo>
                    <a:pt x="91933" y="74130"/>
                  </a:lnTo>
                  <a:lnTo>
                    <a:pt x="122717" y="49395"/>
                  </a:lnTo>
                  <a:lnTo>
                    <a:pt x="156743" y="29571"/>
                  </a:lnTo>
                  <a:lnTo>
                    <a:pt x="193570" y="14995"/>
                  </a:lnTo>
                  <a:lnTo>
                    <a:pt x="232756" y="6003"/>
                  </a:lnTo>
                  <a:lnTo>
                    <a:pt x="273862" y="2930"/>
                  </a:lnTo>
                  <a:lnTo>
                    <a:pt x="347259" y="8485"/>
                  </a:lnTo>
                  <a:lnTo>
                    <a:pt x="407898" y="23295"/>
                  </a:lnTo>
                  <a:lnTo>
                    <a:pt x="456848" y="44581"/>
                  </a:lnTo>
                  <a:lnTo>
                    <a:pt x="495181" y="69563"/>
                  </a:lnTo>
                  <a:lnTo>
                    <a:pt x="523969" y="95460"/>
                  </a:lnTo>
                  <a:lnTo>
                    <a:pt x="544281" y="119492"/>
                  </a:lnTo>
                  <a:lnTo>
                    <a:pt x="566069" y="96380"/>
                  </a:lnTo>
                  <a:lnTo>
                    <a:pt x="629561" y="44337"/>
                  </a:lnTo>
                  <a:lnTo>
                    <a:pt x="676293" y="21841"/>
                  </a:lnTo>
                  <a:lnTo>
                    <a:pt x="736367" y="5984"/>
                  </a:lnTo>
                  <a:lnTo>
                    <a:pt x="812280" y="0"/>
                  </a:lnTo>
                  <a:lnTo>
                    <a:pt x="852239" y="3012"/>
                  </a:lnTo>
                  <a:lnTo>
                    <a:pt x="890648" y="11839"/>
                  </a:lnTo>
                  <a:lnTo>
                    <a:pt x="927016" y="26165"/>
                  </a:lnTo>
                  <a:lnTo>
                    <a:pt x="960858" y="45676"/>
                  </a:lnTo>
                  <a:lnTo>
                    <a:pt x="991683" y="70057"/>
                  </a:lnTo>
                  <a:lnTo>
                    <a:pt x="1019004" y="98992"/>
                  </a:lnTo>
                  <a:lnTo>
                    <a:pt x="1042332" y="132166"/>
                  </a:lnTo>
                  <a:lnTo>
                    <a:pt x="1061179" y="169265"/>
                  </a:lnTo>
                  <a:lnTo>
                    <a:pt x="1075057" y="209973"/>
                  </a:lnTo>
                  <a:lnTo>
                    <a:pt x="1083477" y="253976"/>
                  </a:lnTo>
                  <a:lnTo>
                    <a:pt x="1085951" y="300957"/>
                  </a:lnTo>
                  <a:lnTo>
                    <a:pt x="1081991" y="350604"/>
                  </a:lnTo>
                  <a:lnTo>
                    <a:pt x="1071108" y="402599"/>
                  </a:lnTo>
                  <a:lnTo>
                    <a:pt x="1050850" y="459311"/>
                  </a:lnTo>
                  <a:lnTo>
                    <a:pt x="1022541" y="514043"/>
                  </a:lnTo>
                  <a:lnTo>
                    <a:pt x="987582" y="566507"/>
                  </a:lnTo>
                  <a:lnTo>
                    <a:pt x="947374" y="616419"/>
                  </a:lnTo>
                  <a:lnTo>
                    <a:pt x="903316" y="663491"/>
                  </a:lnTo>
                  <a:lnTo>
                    <a:pt x="856810" y="707438"/>
                  </a:lnTo>
                  <a:lnTo>
                    <a:pt x="809254" y="747974"/>
                  </a:lnTo>
                  <a:lnTo>
                    <a:pt x="762050" y="784812"/>
                  </a:lnTo>
                  <a:lnTo>
                    <a:pt x="716597" y="817666"/>
                  </a:lnTo>
                  <a:lnTo>
                    <a:pt x="674297" y="846251"/>
                  </a:lnTo>
                  <a:lnTo>
                    <a:pt x="636549" y="870281"/>
                  </a:lnTo>
                  <a:lnTo>
                    <a:pt x="580310" y="903528"/>
                  </a:lnTo>
                  <a:lnTo>
                    <a:pt x="564620" y="912173"/>
                  </a:lnTo>
                  <a:lnTo>
                    <a:pt x="559083" y="915118"/>
                  </a:lnTo>
                  <a:close/>
                </a:path>
              </a:pathLst>
            </a:custGeom>
            <a:solidFill>
              <a:srgbClr val="FF33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77974" y="2054153"/>
              <a:ext cx="1005840" cy="655320"/>
            </a:xfrm>
            <a:custGeom>
              <a:avLst/>
              <a:gdLst/>
              <a:ahLst/>
              <a:cxnLst/>
              <a:rect l="l" t="t" r="r" b="b"/>
              <a:pathLst>
                <a:path w="1005839" h="655319">
                  <a:moveTo>
                    <a:pt x="593328" y="655237"/>
                  </a:moveTo>
                  <a:lnTo>
                    <a:pt x="579564" y="141532"/>
                  </a:lnTo>
                  <a:lnTo>
                    <a:pt x="538632" y="293602"/>
                  </a:lnTo>
                  <a:lnTo>
                    <a:pt x="465429" y="293602"/>
                  </a:lnTo>
                  <a:lnTo>
                    <a:pt x="448009" y="256029"/>
                  </a:lnTo>
                  <a:lnTo>
                    <a:pt x="375893" y="584569"/>
                  </a:lnTo>
                  <a:lnTo>
                    <a:pt x="361371" y="171004"/>
                  </a:lnTo>
                  <a:lnTo>
                    <a:pt x="320835" y="293602"/>
                  </a:lnTo>
                  <a:lnTo>
                    <a:pt x="7471" y="293602"/>
                  </a:lnTo>
                  <a:lnTo>
                    <a:pt x="4758" y="286785"/>
                  </a:lnTo>
                  <a:lnTo>
                    <a:pt x="2275" y="279903"/>
                  </a:lnTo>
                  <a:lnTo>
                    <a:pt x="0" y="273020"/>
                  </a:lnTo>
                  <a:lnTo>
                    <a:pt x="305983" y="273020"/>
                  </a:lnTo>
                  <a:lnTo>
                    <a:pt x="377902" y="55519"/>
                  </a:lnTo>
                  <a:lnTo>
                    <a:pt x="390744" y="421007"/>
                  </a:lnTo>
                  <a:lnTo>
                    <a:pt x="441028" y="191947"/>
                  </a:lnTo>
                  <a:lnTo>
                    <a:pt x="478568" y="273020"/>
                  </a:lnTo>
                  <a:lnTo>
                    <a:pt x="522859" y="273020"/>
                  </a:lnTo>
                  <a:lnTo>
                    <a:pt x="596325" y="0"/>
                  </a:lnTo>
                  <a:lnTo>
                    <a:pt x="609036" y="473793"/>
                  </a:lnTo>
                  <a:lnTo>
                    <a:pt x="649638" y="273020"/>
                  </a:lnTo>
                  <a:lnTo>
                    <a:pt x="694621" y="273020"/>
                  </a:lnTo>
                  <a:lnTo>
                    <a:pt x="716618" y="205152"/>
                  </a:lnTo>
                  <a:lnTo>
                    <a:pt x="743851" y="283854"/>
                  </a:lnTo>
                  <a:lnTo>
                    <a:pt x="771742" y="213549"/>
                  </a:lnTo>
                  <a:lnTo>
                    <a:pt x="788964" y="316356"/>
                  </a:lnTo>
                  <a:lnTo>
                    <a:pt x="814189" y="208379"/>
                  </a:lnTo>
                  <a:lnTo>
                    <a:pt x="861575" y="273020"/>
                  </a:lnTo>
                  <a:lnTo>
                    <a:pt x="1005741" y="273020"/>
                  </a:lnTo>
                  <a:lnTo>
                    <a:pt x="1003370" y="279903"/>
                  </a:lnTo>
                  <a:lnTo>
                    <a:pt x="1000835" y="286785"/>
                  </a:lnTo>
                  <a:lnTo>
                    <a:pt x="998101" y="293602"/>
                  </a:lnTo>
                  <a:lnTo>
                    <a:pt x="851169" y="293602"/>
                  </a:lnTo>
                  <a:lnTo>
                    <a:pt x="824035" y="256621"/>
                  </a:lnTo>
                  <a:lnTo>
                    <a:pt x="785605" y="421073"/>
                  </a:lnTo>
                  <a:lnTo>
                    <a:pt x="763641" y="289782"/>
                  </a:lnTo>
                  <a:lnTo>
                    <a:pt x="742566" y="342930"/>
                  </a:lnTo>
                  <a:lnTo>
                    <a:pt x="717276" y="269925"/>
                  </a:lnTo>
                  <a:lnTo>
                    <a:pt x="709604" y="293602"/>
                  </a:lnTo>
                  <a:lnTo>
                    <a:pt x="666465" y="293602"/>
                  </a:lnTo>
                  <a:lnTo>
                    <a:pt x="593328" y="6552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349375" cy="2442845"/>
            <a:chOff x="0" y="0"/>
            <a:chExt cx="1349375" cy="244284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486" y="1955951"/>
              <a:ext cx="78486" cy="2200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7289" y="2001048"/>
              <a:ext cx="42545" cy="224790"/>
            </a:xfrm>
            <a:custGeom>
              <a:avLst/>
              <a:gdLst/>
              <a:ahLst/>
              <a:cxnLst/>
              <a:rect l="l" t="t" r="r" b="b"/>
              <a:pathLst>
                <a:path w="42544" h="224789">
                  <a:moveTo>
                    <a:pt x="24875" y="224767"/>
                  </a:moveTo>
                  <a:lnTo>
                    <a:pt x="18498" y="166392"/>
                  </a:lnTo>
                  <a:lnTo>
                    <a:pt x="36005" y="164392"/>
                  </a:lnTo>
                  <a:lnTo>
                    <a:pt x="42382" y="222767"/>
                  </a:lnTo>
                  <a:lnTo>
                    <a:pt x="24875" y="224767"/>
                  </a:lnTo>
                  <a:close/>
                </a:path>
                <a:path w="42544" h="224789">
                  <a:moveTo>
                    <a:pt x="15626" y="142571"/>
                  </a:moveTo>
                  <a:lnTo>
                    <a:pt x="9249" y="84196"/>
                  </a:lnTo>
                  <a:lnTo>
                    <a:pt x="26756" y="82195"/>
                  </a:lnTo>
                  <a:lnTo>
                    <a:pt x="33133" y="140571"/>
                  </a:lnTo>
                  <a:lnTo>
                    <a:pt x="15626" y="142571"/>
                  </a:lnTo>
                  <a:close/>
                </a:path>
                <a:path w="42544" h="224789">
                  <a:moveTo>
                    <a:pt x="6376" y="60375"/>
                  </a:moveTo>
                  <a:lnTo>
                    <a:pt x="0" y="2000"/>
                  </a:lnTo>
                  <a:lnTo>
                    <a:pt x="17506" y="0"/>
                  </a:lnTo>
                  <a:lnTo>
                    <a:pt x="23883" y="58375"/>
                  </a:lnTo>
                  <a:lnTo>
                    <a:pt x="6376" y="60375"/>
                  </a:lnTo>
                  <a:close/>
                </a:path>
              </a:pathLst>
            </a:custGeom>
            <a:solidFill>
              <a:srgbClr val="000000">
                <a:alpha val="317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9135" cy="2442667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50617" y="5148535"/>
            <a:ext cx="1911908" cy="21666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7458" y="3633850"/>
            <a:ext cx="2981325" cy="2237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11430" algn="ctr">
              <a:lnSpc>
                <a:spcPct val="100000"/>
              </a:lnSpc>
              <a:spcBef>
                <a:spcPts val="110"/>
              </a:spcBef>
            </a:pPr>
            <a:r>
              <a:rPr sz="10050" b="1" spc="-1435" dirty="0">
                <a:solidFill>
                  <a:srgbClr val="FF331D"/>
                </a:solidFill>
                <a:latin typeface="Arial"/>
                <a:cs typeface="Arial"/>
              </a:rPr>
              <a:t>1</a:t>
            </a:r>
            <a:endParaRPr sz="10050">
              <a:latin typeface="Arial"/>
              <a:cs typeface="Arial"/>
            </a:endParaRPr>
          </a:p>
          <a:p>
            <a:pPr marL="12700" marR="5080" algn="ctr">
              <a:lnSpc>
                <a:spcPct val="116700"/>
              </a:lnSpc>
              <a:spcBef>
                <a:spcPts val="1140"/>
              </a:spcBef>
            </a:pPr>
            <a:r>
              <a:rPr sz="1500" spc="170" dirty="0">
                <a:latin typeface="Tahoma"/>
                <a:cs typeface="Tahoma"/>
              </a:rPr>
              <a:t>h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25" dirty="0">
                <a:latin typeface="Tahoma"/>
                <a:cs typeface="Tahoma"/>
              </a:rPr>
              <a:t>o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35" dirty="0">
                <a:latin typeface="Tahoma"/>
                <a:cs typeface="Tahoma"/>
              </a:rPr>
              <a:t>s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95" dirty="0">
                <a:latin typeface="Tahoma"/>
                <a:cs typeface="Tahoma"/>
              </a:rPr>
              <a:t>p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85" dirty="0">
                <a:latin typeface="Tahoma"/>
                <a:cs typeface="Tahoma"/>
              </a:rPr>
              <a:t>i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10" dirty="0">
                <a:latin typeface="Tahoma"/>
                <a:cs typeface="Tahoma"/>
              </a:rPr>
              <a:t>t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a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00" dirty="0">
                <a:latin typeface="Tahoma"/>
                <a:cs typeface="Tahoma"/>
              </a:rPr>
              <a:t>l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85" dirty="0">
                <a:latin typeface="Tahoma"/>
                <a:cs typeface="Tahoma"/>
              </a:rPr>
              <a:t>i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40" dirty="0">
                <a:latin typeface="Tahoma"/>
                <a:cs typeface="Tahoma"/>
              </a:rPr>
              <a:t>z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e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200" dirty="0">
                <a:latin typeface="Tahoma"/>
                <a:cs typeface="Tahoma"/>
              </a:rPr>
              <a:t>d</a:t>
            </a:r>
            <a:r>
              <a:rPr sz="1500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 </a:t>
            </a:r>
            <a:r>
              <a:rPr sz="1500" spc="125" dirty="0">
                <a:latin typeface="Tahoma"/>
                <a:cs typeface="Tahoma"/>
              </a:rPr>
              <a:t>o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60" dirty="0">
                <a:latin typeface="Tahoma"/>
                <a:cs typeface="Tahoma"/>
              </a:rPr>
              <a:t>n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55" dirty="0">
                <a:latin typeface="Tahoma"/>
                <a:cs typeface="Tahoma"/>
              </a:rPr>
              <a:t>c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e</a:t>
            </a:r>
            <a:r>
              <a:rPr sz="1500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e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45" dirty="0">
                <a:latin typeface="Tahoma"/>
                <a:cs typeface="Tahoma"/>
              </a:rPr>
              <a:t>v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e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50" dirty="0">
                <a:latin typeface="Tahoma"/>
                <a:cs typeface="Tahoma"/>
              </a:rPr>
              <a:t>r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40" dirty="0">
                <a:latin typeface="Tahoma"/>
                <a:cs typeface="Tahoma"/>
              </a:rPr>
              <a:t>y  y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e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a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50" dirty="0">
                <a:latin typeface="Tahoma"/>
                <a:cs typeface="Tahoma"/>
              </a:rPr>
              <a:t>r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84075" y="3738491"/>
            <a:ext cx="2720340" cy="1669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0"/>
              </a:lnSpc>
            </a:pPr>
            <a:r>
              <a:rPr sz="10050" b="1" spc="190" dirty="0">
                <a:solidFill>
                  <a:srgbClr val="FF331D"/>
                </a:solidFill>
                <a:latin typeface="Arial"/>
                <a:cs typeface="Arial"/>
              </a:rPr>
              <a:t>1.5x</a:t>
            </a:r>
            <a:endParaRPr sz="10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23454" y="5312003"/>
            <a:ext cx="3564890" cy="55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4340" marR="5080" indent="-422275">
              <a:lnSpc>
                <a:spcPct val="116700"/>
              </a:lnSpc>
              <a:spcBef>
                <a:spcPts val="95"/>
              </a:spcBef>
            </a:pPr>
            <a:r>
              <a:rPr sz="1500" spc="170" dirty="0">
                <a:latin typeface="Tahoma"/>
                <a:cs typeface="Tahoma"/>
              </a:rPr>
              <a:t>h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85" dirty="0">
                <a:latin typeface="Tahoma"/>
                <a:cs typeface="Tahoma"/>
              </a:rPr>
              <a:t>i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35" dirty="0">
                <a:latin typeface="Tahoma"/>
                <a:cs typeface="Tahoma"/>
              </a:rPr>
              <a:t>g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70" dirty="0">
                <a:latin typeface="Tahoma"/>
                <a:cs typeface="Tahoma"/>
              </a:rPr>
              <a:t>h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e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50" dirty="0">
                <a:latin typeface="Tahoma"/>
                <a:cs typeface="Tahoma"/>
              </a:rPr>
              <a:t>r</a:t>
            </a:r>
            <a:r>
              <a:rPr sz="1500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 </a:t>
            </a:r>
            <a:r>
              <a:rPr sz="1500" spc="170" dirty="0">
                <a:latin typeface="Tahoma"/>
                <a:cs typeface="Tahoma"/>
              </a:rPr>
              <a:t>h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25" dirty="0">
                <a:latin typeface="Tahoma"/>
                <a:cs typeface="Tahoma"/>
              </a:rPr>
              <a:t>o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35" dirty="0">
                <a:latin typeface="Tahoma"/>
                <a:cs typeface="Tahoma"/>
              </a:rPr>
              <a:t>s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95" dirty="0">
                <a:latin typeface="Tahoma"/>
                <a:cs typeface="Tahoma"/>
              </a:rPr>
              <a:t>p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85" dirty="0">
                <a:latin typeface="Tahoma"/>
                <a:cs typeface="Tahoma"/>
              </a:rPr>
              <a:t>i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10" dirty="0">
                <a:latin typeface="Tahoma"/>
                <a:cs typeface="Tahoma"/>
              </a:rPr>
              <a:t>t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a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00" dirty="0">
                <a:latin typeface="Tahoma"/>
                <a:cs typeface="Tahoma"/>
              </a:rPr>
              <a:t>l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85" dirty="0">
                <a:latin typeface="Tahoma"/>
                <a:cs typeface="Tahoma"/>
              </a:rPr>
              <a:t>i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40" dirty="0">
                <a:latin typeface="Tahoma"/>
                <a:cs typeface="Tahoma"/>
              </a:rPr>
              <a:t>z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a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10" dirty="0">
                <a:latin typeface="Tahoma"/>
                <a:cs typeface="Tahoma"/>
              </a:rPr>
              <a:t>t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85" dirty="0">
                <a:latin typeface="Tahoma"/>
                <a:cs typeface="Tahoma"/>
              </a:rPr>
              <a:t>i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25" dirty="0">
                <a:latin typeface="Tahoma"/>
                <a:cs typeface="Tahoma"/>
              </a:rPr>
              <a:t>o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60" dirty="0">
                <a:latin typeface="Tahoma"/>
                <a:cs typeface="Tahoma"/>
              </a:rPr>
              <a:t>n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35" dirty="0">
                <a:latin typeface="Tahoma"/>
                <a:cs typeface="Tahoma"/>
              </a:rPr>
              <a:t>s</a:t>
            </a:r>
            <a:r>
              <a:rPr sz="1500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 </a:t>
            </a:r>
            <a:r>
              <a:rPr sz="1500" spc="229" dirty="0">
                <a:latin typeface="Tahoma"/>
                <a:cs typeface="Tahoma"/>
              </a:rPr>
              <a:t>w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85" dirty="0">
                <a:latin typeface="Tahoma"/>
                <a:cs typeface="Tahoma"/>
              </a:rPr>
              <a:t>i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10" dirty="0">
                <a:latin typeface="Tahoma"/>
                <a:cs typeface="Tahoma"/>
              </a:rPr>
              <a:t>t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20" dirty="0">
                <a:latin typeface="Tahoma"/>
                <a:cs typeface="Tahoma"/>
              </a:rPr>
              <a:t>h  </a:t>
            </a:r>
            <a:r>
              <a:rPr sz="1500" spc="195" dirty="0">
                <a:latin typeface="Tahoma"/>
                <a:cs typeface="Tahoma"/>
              </a:rPr>
              <a:t>p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a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10" dirty="0">
                <a:latin typeface="Tahoma"/>
                <a:cs typeface="Tahoma"/>
              </a:rPr>
              <a:t>t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85" dirty="0">
                <a:latin typeface="Tahoma"/>
                <a:cs typeface="Tahoma"/>
              </a:rPr>
              <a:t>i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e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60" dirty="0">
                <a:latin typeface="Tahoma"/>
                <a:cs typeface="Tahoma"/>
              </a:rPr>
              <a:t>n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10" dirty="0">
                <a:latin typeface="Tahoma"/>
                <a:cs typeface="Tahoma"/>
              </a:rPr>
              <a:t>t</a:t>
            </a:r>
            <a:r>
              <a:rPr sz="1500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 </a:t>
            </a:r>
            <a:r>
              <a:rPr sz="1500" spc="229" dirty="0">
                <a:latin typeface="Tahoma"/>
                <a:cs typeface="Tahoma"/>
              </a:rPr>
              <a:t>w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85" dirty="0">
                <a:latin typeface="Tahoma"/>
                <a:cs typeface="Tahoma"/>
              </a:rPr>
              <a:t>i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10" dirty="0">
                <a:latin typeface="Tahoma"/>
                <a:cs typeface="Tahoma"/>
              </a:rPr>
              <a:t>t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70" dirty="0">
                <a:latin typeface="Tahoma"/>
                <a:cs typeface="Tahoma"/>
              </a:rPr>
              <a:t>h</a:t>
            </a:r>
            <a:r>
              <a:rPr sz="1500" dirty="0">
                <a:latin typeface="Tahoma"/>
                <a:cs typeface="Tahoma"/>
              </a:rPr>
              <a:t> </a:t>
            </a:r>
            <a:r>
              <a:rPr sz="1500" spc="-40" dirty="0">
                <a:latin typeface="Tahoma"/>
                <a:cs typeface="Tahoma"/>
              </a:rPr>
              <a:t> </a:t>
            </a:r>
            <a:r>
              <a:rPr sz="1500" spc="200" dirty="0">
                <a:latin typeface="Tahoma"/>
                <a:cs typeface="Tahoma"/>
              </a:rPr>
              <a:t>d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85" dirty="0">
                <a:latin typeface="Tahoma"/>
                <a:cs typeface="Tahoma"/>
              </a:rPr>
              <a:t>i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a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95" dirty="0">
                <a:latin typeface="Tahoma"/>
                <a:cs typeface="Tahoma"/>
              </a:rPr>
              <a:t>b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e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110" dirty="0">
                <a:latin typeface="Tahoma"/>
                <a:cs typeface="Tahoma"/>
              </a:rPr>
              <a:t>t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95" dirty="0">
                <a:latin typeface="Tahoma"/>
                <a:cs typeface="Tahoma"/>
              </a:rPr>
              <a:t>e</a:t>
            </a:r>
            <a:r>
              <a:rPr sz="1500" spc="-215" dirty="0">
                <a:latin typeface="Tahoma"/>
                <a:cs typeface="Tahoma"/>
              </a:rPr>
              <a:t> </a:t>
            </a:r>
            <a:r>
              <a:rPr sz="1500" spc="35" dirty="0">
                <a:latin typeface="Tahoma"/>
                <a:cs typeface="Tahoma"/>
              </a:rPr>
              <a:t>s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44657" y="1670843"/>
            <a:ext cx="3865245" cy="485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826260" algn="l"/>
              </a:tabLst>
            </a:pPr>
            <a:r>
              <a:rPr sz="3000" spc="130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z="3000" spc="-3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spc="-254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3000" spc="-3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spc="200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3000" spc="-3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3000" spc="-3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spc="-3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3000" dirty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sz="3000" spc="-125" dirty="0">
                <a:solidFill>
                  <a:srgbClr val="000000"/>
                </a:solidFill>
                <a:latin typeface="Arial"/>
                <a:cs typeface="Arial"/>
              </a:rPr>
              <a:t>F</a:t>
            </a:r>
            <a:r>
              <a:rPr sz="3000" spc="-3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spc="200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3000" spc="-3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spc="9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3000" spc="-3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spc="-130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3000" spc="-3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spc="75" dirty="0">
                <a:solidFill>
                  <a:srgbClr val="000000"/>
                </a:solidFill>
                <a:latin typeface="Arial"/>
                <a:cs typeface="Arial"/>
              </a:rPr>
              <a:t>U</a:t>
            </a:r>
            <a:r>
              <a:rPr sz="3000" spc="-3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3000" spc="-3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spc="-254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673568" y="0"/>
            <a:ext cx="2089150" cy="1689735"/>
            <a:chOff x="7673568" y="0"/>
            <a:chExt cx="2089150" cy="16897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3723" y="485055"/>
              <a:ext cx="222381" cy="6604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801826" y="0"/>
              <a:ext cx="363220" cy="359410"/>
            </a:xfrm>
            <a:custGeom>
              <a:avLst/>
              <a:gdLst/>
              <a:ahLst/>
              <a:cxnLst/>
              <a:rect l="l" t="t" r="r" b="b"/>
              <a:pathLst>
                <a:path w="363220" h="359410">
                  <a:moveTo>
                    <a:pt x="60617" y="152819"/>
                  </a:moveTo>
                  <a:lnTo>
                    <a:pt x="1473" y="148437"/>
                  </a:lnTo>
                  <a:lnTo>
                    <a:pt x="0" y="165544"/>
                  </a:lnTo>
                  <a:lnTo>
                    <a:pt x="59143" y="169926"/>
                  </a:lnTo>
                  <a:lnTo>
                    <a:pt x="60617" y="152819"/>
                  </a:lnTo>
                  <a:close/>
                </a:path>
                <a:path w="363220" h="359410">
                  <a:moveTo>
                    <a:pt x="142722" y="158661"/>
                  </a:moveTo>
                  <a:lnTo>
                    <a:pt x="83578" y="154279"/>
                  </a:lnTo>
                  <a:lnTo>
                    <a:pt x="82105" y="171386"/>
                  </a:lnTo>
                  <a:lnTo>
                    <a:pt x="141249" y="175768"/>
                  </a:lnTo>
                  <a:lnTo>
                    <a:pt x="142722" y="158661"/>
                  </a:lnTo>
                  <a:close/>
                </a:path>
                <a:path w="363220" h="359410">
                  <a:moveTo>
                    <a:pt x="172961" y="356095"/>
                  </a:moveTo>
                  <a:lnTo>
                    <a:pt x="171983" y="338505"/>
                  </a:lnTo>
                  <a:lnTo>
                    <a:pt x="113334" y="341452"/>
                  </a:lnTo>
                  <a:lnTo>
                    <a:pt x="114312" y="359041"/>
                  </a:lnTo>
                  <a:lnTo>
                    <a:pt x="172961" y="356095"/>
                  </a:lnTo>
                  <a:close/>
                </a:path>
                <a:path w="363220" h="359410">
                  <a:moveTo>
                    <a:pt x="225310" y="164985"/>
                  </a:moveTo>
                  <a:lnTo>
                    <a:pt x="166179" y="160604"/>
                  </a:lnTo>
                  <a:lnTo>
                    <a:pt x="164706" y="177711"/>
                  </a:lnTo>
                  <a:lnTo>
                    <a:pt x="223837" y="182092"/>
                  </a:lnTo>
                  <a:lnTo>
                    <a:pt x="225310" y="164985"/>
                  </a:lnTo>
                  <a:close/>
                </a:path>
                <a:path w="363220" h="359410">
                  <a:moveTo>
                    <a:pt x="241795" y="0"/>
                  </a:moveTo>
                  <a:lnTo>
                    <a:pt x="231343" y="0"/>
                  </a:lnTo>
                  <a:lnTo>
                    <a:pt x="240995" y="2730"/>
                  </a:lnTo>
                  <a:lnTo>
                    <a:pt x="241795" y="0"/>
                  </a:lnTo>
                  <a:close/>
                </a:path>
                <a:path w="363220" h="359410">
                  <a:moveTo>
                    <a:pt x="255562" y="351675"/>
                  </a:moveTo>
                  <a:lnTo>
                    <a:pt x="254584" y="334073"/>
                  </a:lnTo>
                  <a:lnTo>
                    <a:pt x="195935" y="337032"/>
                  </a:lnTo>
                  <a:lnTo>
                    <a:pt x="196913" y="354622"/>
                  </a:lnTo>
                  <a:lnTo>
                    <a:pt x="255562" y="351675"/>
                  </a:lnTo>
                  <a:close/>
                </a:path>
                <a:path w="363220" h="359410">
                  <a:moveTo>
                    <a:pt x="307416" y="170827"/>
                  </a:moveTo>
                  <a:lnTo>
                    <a:pt x="248285" y="166446"/>
                  </a:lnTo>
                  <a:lnTo>
                    <a:pt x="246811" y="183553"/>
                  </a:lnTo>
                  <a:lnTo>
                    <a:pt x="305943" y="187934"/>
                  </a:lnTo>
                  <a:lnTo>
                    <a:pt x="307416" y="170827"/>
                  </a:lnTo>
                  <a:close/>
                </a:path>
                <a:path w="363220" h="359410">
                  <a:moveTo>
                    <a:pt x="325056" y="9537"/>
                  </a:moveTo>
                  <a:lnTo>
                    <a:pt x="292493" y="0"/>
                  </a:lnTo>
                  <a:lnTo>
                    <a:pt x="266293" y="0"/>
                  </a:lnTo>
                  <a:lnTo>
                    <a:pt x="263474" y="9563"/>
                  </a:lnTo>
                  <a:lnTo>
                    <a:pt x="320167" y="26162"/>
                  </a:lnTo>
                  <a:lnTo>
                    <a:pt x="325056" y="9537"/>
                  </a:lnTo>
                  <a:close/>
                </a:path>
                <a:path w="363220" h="359410">
                  <a:moveTo>
                    <a:pt x="338150" y="347256"/>
                  </a:moveTo>
                  <a:lnTo>
                    <a:pt x="337185" y="329653"/>
                  </a:lnTo>
                  <a:lnTo>
                    <a:pt x="278536" y="332600"/>
                  </a:lnTo>
                  <a:lnTo>
                    <a:pt x="279501" y="350202"/>
                  </a:lnTo>
                  <a:lnTo>
                    <a:pt x="338150" y="347256"/>
                  </a:lnTo>
                  <a:close/>
                </a:path>
                <a:path w="363220" h="359410">
                  <a:moveTo>
                    <a:pt x="340156" y="173266"/>
                  </a:moveTo>
                  <a:lnTo>
                    <a:pt x="330873" y="172770"/>
                  </a:lnTo>
                  <a:lnTo>
                    <a:pt x="329399" y="189877"/>
                  </a:lnTo>
                  <a:lnTo>
                    <a:pt x="338683" y="190373"/>
                  </a:lnTo>
                  <a:lnTo>
                    <a:pt x="340156" y="173266"/>
                  </a:lnTo>
                  <a:close/>
                </a:path>
                <a:path w="363220" h="359410">
                  <a:moveTo>
                    <a:pt x="362686" y="19799"/>
                  </a:moveTo>
                  <a:lnTo>
                    <a:pt x="347535" y="15405"/>
                  </a:lnTo>
                  <a:lnTo>
                    <a:pt x="342646" y="32016"/>
                  </a:lnTo>
                  <a:lnTo>
                    <a:pt x="357797" y="36410"/>
                  </a:lnTo>
                  <a:lnTo>
                    <a:pt x="362686" y="19799"/>
                  </a:lnTo>
                  <a:close/>
                </a:path>
              </a:pathLst>
            </a:custGeom>
            <a:solidFill>
              <a:srgbClr val="000000">
                <a:alpha val="317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3568" y="188"/>
              <a:ext cx="2088955" cy="168921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-4728" y="5279815"/>
            <a:ext cx="1914525" cy="2035810"/>
            <a:chOff x="-4728" y="5279815"/>
            <a:chExt cx="1914525" cy="2035810"/>
          </a:xfrm>
        </p:grpSpPr>
        <p:sp>
          <p:nvSpPr>
            <p:cNvPr id="11" name="object 11"/>
            <p:cNvSpPr/>
            <p:nvPr/>
          </p:nvSpPr>
          <p:spPr>
            <a:xfrm>
              <a:off x="1280363" y="6802018"/>
              <a:ext cx="629285" cy="264160"/>
            </a:xfrm>
            <a:custGeom>
              <a:avLst/>
              <a:gdLst/>
              <a:ahLst/>
              <a:cxnLst/>
              <a:rect l="l" t="t" r="r" b="b"/>
              <a:pathLst>
                <a:path w="629285" h="264159">
                  <a:moveTo>
                    <a:pt x="52603" y="61163"/>
                  </a:moveTo>
                  <a:lnTo>
                    <a:pt x="51447" y="43726"/>
                  </a:lnTo>
                  <a:lnTo>
                    <a:pt x="0" y="47574"/>
                  </a:lnTo>
                  <a:lnTo>
                    <a:pt x="1143" y="65024"/>
                  </a:lnTo>
                  <a:lnTo>
                    <a:pt x="52603" y="61163"/>
                  </a:lnTo>
                  <a:close/>
                </a:path>
                <a:path w="629285" h="264159">
                  <a:moveTo>
                    <a:pt x="62052" y="217779"/>
                  </a:moveTo>
                  <a:lnTo>
                    <a:pt x="4216" y="207822"/>
                  </a:lnTo>
                  <a:lnTo>
                    <a:pt x="1384" y="224650"/>
                  </a:lnTo>
                  <a:lnTo>
                    <a:pt x="59220" y="234607"/>
                  </a:lnTo>
                  <a:lnTo>
                    <a:pt x="62052" y="217779"/>
                  </a:lnTo>
                  <a:close/>
                </a:path>
                <a:path w="629285" h="264159">
                  <a:moveTo>
                    <a:pt x="134975" y="54394"/>
                  </a:moveTo>
                  <a:lnTo>
                    <a:pt x="133819" y="36944"/>
                  </a:lnTo>
                  <a:lnTo>
                    <a:pt x="75184" y="41490"/>
                  </a:lnTo>
                  <a:lnTo>
                    <a:pt x="76339" y="58940"/>
                  </a:lnTo>
                  <a:lnTo>
                    <a:pt x="134975" y="54394"/>
                  </a:lnTo>
                  <a:close/>
                </a:path>
                <a:path w="629285" h="264159">
                  <a:moveTo>
                    <a:pt x="143421" y="232308"/>
                  </a:moveTo>
                  <a:lnTo>
                    <a:pt x="85585" y="222351"/>
                  </a:lnTo>
                  <a:lnTo>
                    <a:pt x="82753" y="239179"/>
                  </a:lnTo>
                  <a:lnTo>
                    <a:pt x="140589" y="249148"/>
                  </a:lnTo>
                  <a:lnTo>
                    <a:pt x="143421" y="232308"/>
                  </a:lnTo>
                  <a:close/>
                </a:path>
                <a:path w="629285" h="264159">
                  <a:moveTo>
                    <a:pt x="216966" y="48514"/>
                  </a:moveTo>
                  <a:lnTo>
                    <a:pt x="215811" y="31076"/>
                  </a:lnTo>
                  <a:lnTo>
                    <a:pt x="157175" y="35623"/>
                  </a:lnTo>
                  <a:lnTo>
                    <a:pt x="158330" y="53060"/>
                  </a:lnTo>
                  <a:lnTo>
                    <a:pt x="216966" y="48514"/>
                  </a:lnTo>
                  <a:close/>
                </a:path>
                <a:path w="629285" h="264159">
                  <a:moveTo>
                    <a:pt x="224790" y="246837"/>
                  </a:moveTo>
                  <a:lnTo>
                    <a:pt x="166941" y="236880"/>
                  </a:lnTo>
                  <a:lnTo>
                    <a:pt x="164109" y="253707"/>
                  </a:lnTo>
                  <a:lnTo>
                    <a:pt x="221957" y="263677"/>
                  </a:lnTo>
                  <a:lnTo>
                    <a:pt x="224790" y="246837"/>
                  </a:lnTo>
                  <a:close/>
                </a:path>
                <a:path w="629285" h="264159">
                  <a:moveTo>
                    <a:pt x="299593" y="42379"/>
                  </a:moveTo>
                  <a:lnTo>
                    <a:pt x="298437" y="24930"/>
                  </a:lnTo>
                  <a:lnTo>
                    <a:pt x="239801" y="29476"/>
                  </a:lnTo>
                  <a:lnTo>
                    <a:pt x="240957" y="46926"/>
                  </a:lnTo>
                  <a:lnTo>
                    <a:pt x="299593" y="42379"/>
                  </a:lnTo>
                  <a:close/>
                </a:path>
                <a:path w="629285" h="264159">
                  <a:moveTo>
                    <a:pt x="382219" y="36233"/>
                  </a:moveTo>
                  <a:lnTo>
                    <a:pt x="381076" y="18796"/>
                  </a:lnTo>
                  <a:lnTo>
                    <a:pt x="322440" y="23342"/>
                  </a:lnTo>
                  <a:lnTo>
                    <a:pt x="323583" y="40779"/>
                  </a:lnTo>
                  <a:lnTo>
                    <a:pt x="382219" y="36233"/>
                  </a:lnTo>
                  <a:close/>
                </a:path>
                <a:path w="629285" h="264159">
                  <a:moveTo>
                    <a:pt x="463956" y="29718"/>
                  </a:moveTo>
                  <a:lnTo>
                    <a:pt x="462800" y="12280"/>
                  </a:lnTo>
                  <a:lnTo>
                    <a:pt x="404164" y="16827"/>
                  </a:lnTo>
                  <a:lnTo>
                    <a:pt x="405320" y="34264"/>
                  </a:lnTo>
                  <a:lnTo>
                    <a:pt x="463956" y="29718"/>
                  </a:lnTo>
                  <a:close/>
                </a:path>
                <a:path w="629285" h="264159">
                  <a:moveTo>
                    <a:pt x="546582" y="23583"/>
                  </a:moveTo>
                  <a:lnTo>
                    <a:pt x="545439" y="6146"/>
                  </a:lnTo>
                  <a:lnTo>
                    <a:pt x="486803" y="10693"/>
                  </a:lnTo>
                  <a:lnTo>
                    <a:pt x="487946" y="28130"/>
                  </a:lnTo>
                  <a:lnTo>
                    <a:pt x="546582" y="23583"/>
                  </a:lnTo>
                  <a:close/>
                </a:path>
                <a:path w="629285" h="264159">
                  <a:moveTo>
                    <a:pt x="629221" y="17449"/>
                  </a:moveTo>
                  <a:lnTo>
                    <a:pt x="628065" y="0"/>
                  </a:lnTo>
                  <a:lnTo>
                    <a:pt x="569429" y="4546"/>
                  </a:lnTo>
                  <a:lnTo>
                    <a:pt x="570585" y="21996"/>
                  </a:lnTo>
                  <a:lnTo>
                    <a:pt x="629221" y="17449"/>
                  </a:lnTo>
                  <a:close/>
                </a:path>
              </a:pathLst>
            </a:custGeom>
            <a:solidFill>
              <a:srgbClr val="000000">
                <a:alpha val="317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28" y="5279815"/>
              <a:ext cx="1813588" cy="2035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599" y="7315199"/>
                </a:moveTo>
                <a:lnTo>
                  <a:pt x="0" y="7315199"/>
                </a:lnTo>
                <a:lnTo>
                  <a:pt x="0" y="0"/>
                </a:lnTo>
                <a:lnTo>
                  <a:pt x="9753599" y="0"/>
                </a:lnTo>
                <a:lnTo>
                  <a:pt x="9753599" y="73151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2999" y="0"/>
            <a:ext cx="7753350" cy="73151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35363" y="585707"/>
            <a:ext cx="6173470" cy="1625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6700"/>
              </a:lnSpc>
              <a:spcBef>
                <a:spcPts val="95"/>
              </a:spcBef>
              <a:tabLst>
                <a:tab pos="876935" algn="l"/>
                <a:tab pos="1395095" algn="l"/>
                <a:tab pos="1917700" algn="l"/>
                <a:tab pos="2248535" algn="l"/>
                <a:tab pos="2691130" algn="l"/>
                <a:tab pos="2870200" algn="l"/>
                <a:tab pos="4786630" algn="l"/>
              </a:tabLst>
            </a:pPr>
            <a:r>
              <a:rPr sz="3000" spc="10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C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31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O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7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U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-13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L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6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D</a:t>
            </a:r>
            <a:r>
              <a:rPr sz="300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	</a:t>
            </a:r>
            <a:r>
              <a:rPr sz="3000" spc="55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W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-254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E</a:t>
            </a:r>
            <a:r>
              <a:rPr sz="300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		</a:t>
            </a:r>
            <a:r>
              <a:rPr sz="3000" spc="35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M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31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O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6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D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-254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E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-13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L</a:t>
            </a:r>
            <a:r>
              <a:rPr sz="300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	</a:t>
            </a:r>
            <a:r>
              <a:rPr sz="3000" spc="22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Y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31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O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7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U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R  R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9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I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S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204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K</a:t>
            </a:r>
            <a:r>
              <a:rPr sz="300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	</a:t>
            </a:r>
            <a:r>
              <a:rPr sz="3000" spc="31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O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-1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F</a:t>
            </a:r>
            <a:r>
              <a:rPr sz="300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	</a:t>
            </a:r>
            <a:r>
              <a:rPr sz="3000" spc="35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M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31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O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R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-3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T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20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A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-13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L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9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I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-3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T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22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Y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6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D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7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U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-15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E  </a:t>
            </a:r>
            <a:r>
              <a:rPr sz="3000" spc="-3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T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31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O</a:t>
            </a:r>
            <a:r>
              <a:rPr sz="300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	</a:t>
            </a:r>
            <a:r>
              <a:rPr sz="3000" spc="13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H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-254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E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20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A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R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-3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T</a:t>
            </a:r>
            <a:r>
              <a:rPr sz="300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	</a:t>
            </a:r>
            <a:r>
              <a:rPr sz="3000" spc="-1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F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20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A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9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I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-13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L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7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U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R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-254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E</a:t>
            </a:r>
            <a:r>
              <a:rPr sz="3000" spc="-32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3000" spc="-3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?</a:t>
            </a:r>
            <a:endParaRPr sz="3000" dirty="0">
              <a:solidFill>
                <a:schemeClr val="accent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Google Shape;949;p52">
            <a:extLst>
              <a:ext uri="{FF2B5EF4-FFF2-40B4-BE49-F238E27FC236}">
                <a16:creationId xmlns:a16="http://schemas.microsoft.com/office/drawing/2014/main" id="{9DD5F74B-D061-C9E1-A73E-EB31DAD039C7}"/>
              </a:ext>
            </a:extLst>
          </p:cNvPr>
          <p:cNvSpPr txBox="1">
            <a:spLocks/>
          </p:cNvSpPr>
          <p:nvPr/>
        </p:nvSpPr>
        <p:spPr>
          <a:xfrm>
            <a:off x="1142999" y="2667000"/>
            <a:ext cx="7086600" cy="39524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 rtl="0">
              <a:buFontTx/>
              <a:buAutoNum type="arabicPeriod"/>
            </a:pPr>
            <a:r>
              <a:rPr lang="en-US" sz="3200" b="1" kern="0" dirty="0"/>
              <a:t>Basic Descriptive Statistics</a:t>
            </a:r>
          </a:p>
          <a:p>
            <a:pPr marL="342900" indent="-342900" algn="r" rtl="0">
              <a:buFontTx/>
              <a:buAutoNum type="arabicPeriod"/>
            </a:pPr>
            <a:endParaRPr lang="en-US" sz="3200" b="1" kern="0" dirty="0"/>
          </a:p>
          <a:p>
            <a:pPr marL="342900" indent="-342900" algn="r" rtl="0">
              <a:buFontTx/>
              <a:buAutoNum type="arabicPeriod"/>
            </a:pPr>
            <a:endParaRPr lang="en-US" sz="3200" b="1" kern="0" dirty="0"/>
          </a:p>
          <a:p>
            <a:pPr marL="342900" indent="-342900" algn="r" rtl="0">
              <a:buFontTx/>
              <a:buAutoNum type="arabicPeriod"/>
            </a:pPr>
            <a:r>
              <a:rPr lang="en-US" sz="3200" b="1" kern="0" dirty="0"/>
              <a:t>Neural Networks: </a:t>
            </a:r>
          </a:p>
          <a:p>
            <a:pPr algn="r" rtl="0"/>
            <a:r>
              <a:rPr lang="en-US" sz="3200" kern="0" dirty="0"/>
              <a:t>The Multilayer Perceptron and backpropagation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9753599" y="7315199"/>
                </a:moveTo>
                <a:lnTo>
                  <a:pt x="0" y="7315199"/>
                </a:lnTo>
                <a:lnTo>
                  <a:pt x="0" y="0"/>
                </a:lnTo>
                <a:lnTo>
                  <a:pt x="9753599" y="0"/>
                </a:lnTo>
                <a:lnTo>
                  <a:pt x="9753599" y="7315199"/>
                </a:lnTo>
                <a:close/>
              </a:path>
            </a:pathLst>
          </a:custGeom>
          <a:solidFill>
            <a:srgbClr val="FF331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105383" y="0"/>
            <a:ext cx="9829800" cy="7315201"/>
            <a:chOff x="-76200" y="-1"/>
            <a:chExt cx="9829800" cy="7315201"/>
          </a:xfrm>
          <a:solidFill>
            <a:schemeClr val="bg1">
              <a:lumMod val="95000"/>
            </a:schemeClr>
          </a:solidFill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200" y="-1"/>
              <a:ext cx="9829800" cy="7315201"/>
            </a:xfrm>
            <a:prstGeom prst="rect">
              <a:avLst/>
            </a:prstGeom>
            <a:grpFill/>
          </p:spPr>
        </p:pic>
        <p:sp>
          <p:nvSpPr>
            <p:cNvPr id="5" name="object 5"/>
            <p:cNvSpPr/>
            <p:nvPr/>
          </p:nvSpPr>
          <p:spPr>
            <a:xfrm>
              <a:off x="0" y="2590801"/>
              <a:ext cx="9753600" cy="2095500"/>
            </a:xfrm>
            <a:custGeom>
              <a:avLst/>
              <a:gdLst/>
              <a:ahLst/>
              <a:cxnLst/>
              <a:rect l="l" t="t" r="r" b="b"/>
              <a:pathLst>
                <a:path w="9753600" h="2095500">
                  <a:moveTo>
                    <a:pt x="9753599" y="2095499"/>
                  </a:moveTo>
                  <a:lnTo>
                    <a:pt x="0" y="2095499"/>
                  </a:lnTo>
                  <a:lnTo>
                    <a:pt x="0" y="0"/>
                  </a:lnTo>
                  <a:lnTo>
                    <a:pt x="9753599" y="0"/>
                  </a:lnTo>
                  <a:lnTo>
                    <a:pt x="9753599" y="209549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37069" y="3389217"/>
            <a:ext cx="6997331" cy="63158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312160" algn="l"/>
                <a:tab pos="3764915" algn="l"/>
              </a:tabLst>
            </a:pPr>
            <a:r>
              <a:rPr sz="4000" spc="-335" dirty="0">
                <a:solidFill>
                  <a:schemeClr val="tx1"/>
                </a:solidFill>
                <a:latin typeface="Arial"/>
                <a:cs typeface="Arial"/>
              </a:rPr>
              <a:t>E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540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45" dirty="0">
                <a:solidFill>
                  <a:schemeClr val="tx1"/>
                </a:solidFill>
                <a:latin typeface="Arial"/>
                <a:cs typeface="Arial"/>
              </a:rPr>
              <a:t>T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10" dirty="0">
                <a:solidFill>
                  <a:schemeClr val="tx1"/>
                </a:solidFill>
                <a:latin typeface="Arial"/>
                <a:cs typeface="Arial"/>
              </a:rPr>
              <a:t>R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26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140" dirty="0"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45" dirty="0">
                <a:solidFill>
                  <a:schemeClr val="tx1"/>
                </a:solidFill>
                <a:latin typeface="Arial"/>
                <a:cs typeface="Arial"/>
              </a:rPr>
              <a:t>T</a:t>
            </a:r>
            <a:r>
              <a:rPr sz="4000" dirty="0">
                <a:solidFill>
                  <a:schemeClr val="tx1"/>
                </a:solidFill>
                <a:latin typeface="Arial"/>
                <a:cs typeface="Arial"/>
              </a:rPr>
              <a:t>	</a:t>
            </a:r>
            <a:r>
              <a:rPr sz="4000" spc="-25" dirty="0">
                <a:solidFill>
                  <a:schemeClr val="tx1"/>
                </a:solidFill>
                <a:latin typeface="Arial"/>
                <a:cs typeface="Arial"/>
              </a:rPr>
              <a:t>|</a:t>
            </a:r>
            <a:r>
              <a:rPr sz="4000" dirty="0">
                <a:solidFill>
                  <a:schemeClr val="tx1"/>
                </a:solidFill>
                <a:latin typeface="Arial"/>
                <a:cs typeface="Arial"/>
              </a:rPr>
              <a:t>	</a:t>
            </a:r>
            <a:r>
              <a:rPr sz="4000" spc="-335" dirty="0">
                <a:solidFill>
                  <a:schemeClr val="tx1"/>
                </a:solidFill>
                <a:latin typeface="Arial"/>
                <a:cs typeface="Arial"/>
              </a:rPr>
              <a:t>E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540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10" dirty="0">
                <a:solidFill>
                  <a:schemeClr val="tx1"/>
                </a:solidFill>
                <a:latin typeface="Arial"/>
                <a:cs typeface="Arial"/>
              </a:rPr>
              <a:t>P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170" dirty="0">
                <a:solidFill>
                  <a:schemeClr val="tx1"/>
                </a:solidFill>
                <a:latin typeface="Arial"/>
                <a:cs typeface="Arial"/>
              </a:rPr>
              <a:t>L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415" dirty="0">
                <a:solidFill>
                  <a:schemeClr val="tx1"/>
                </a:solidFill>
                <a:latin typeface="Arial"/>
                <a:cs typeface="Arial"/>
              </a:rPr>
              <a:t>O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10" dirty="0">
                <a:solidFill>
                  <a:schemeClr val="tx1"/>
                </a:solidFill>
                <a:latin typeface="Arial"/>
                <a:cs typeface="Arial"/>
              </a:rPr>
              <a:t>R</a:t>
            </a:r>
            <a:r>
              <a:rPr sz="4000" spc="-4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335" dirty="0">
                <a:solidFill>
                  <a:schemeClr val="tx1"/>
                </a:solidFill>
                <a:latin typeface="Arial"/>
                <a:cs typeface="Arial"/>
              </a:rPr>
              <a:t>E</a:t>
            </a:r>
            <a:endParaRPr sz="40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1166</Words>
  <Application>Microsoft Office PowerPoint</Application>
  <PresentationFormat>Custom</PresentationFormat>
  <Paragraphs>76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Tahoma</vt:lpstr>
      <vt:lpstr>Trebuchet MS</vt:lpstr>
      <vt:lpstr>Office Theme</vt:lpstr>
      <vt:lpstr>PowerPoint Presentation</vt:lpstr>
      <vt:lpstr>Agenda</vt:lpstr>
      <vt:lpstr>H E A R T F A I L U R E</vt:lpstr>
      <vt:lpstr>H E A R T F A I L U R E</vt:lpstr>
      <vt:lpstr>T E R M I N O L O G Y</vt:lpstr>
      <vt:lpstr>PowerPoint Presentation</vt:lpstr>
      <vt:lpstr>H E A R T F A I L U R E</vt:lpstr>
      <vt:lpstr>C O U L D W E  M O D E L Y O U R  R I S K O F M O R T A L I T Y D U E  T O H E A R T F A I L U R E ?</vt:lpstr>
      <vt:lpstr>E X T R A C T | E X P L O R E</vt:lpstr>
      <vt:lpstr>Extract and Explore</vt:lpstr>
      <vt:lpstr>Explore &amp; Missing Data</vt:lpstr>
      <vt:lpstr>D E S C R I P T I V E S T A T I S T I C S</vt:lpstr>
      <vt:lpstr>Descriptive Statistics</vt:lpstr>
      <vt:lpstr>N E U R A L N E T W O R K S</vt:lpstr>
      <vt:lpstr>V A R I A B L E P R E P A R A T I O N</vt:lpstr>
      <vt:lpstr>PowerPoint Presentation</vt:lpstr>
      <vt:lpstr>Min Max Scaler as don't impact outliers</vt:lpstr>
      <vt:lpstr>Hot Encoding for Categorical variables</vt:lpstr>
      <vt:lpstr>Hot Encoding for Categorical variables</vt:lpstr>
      <vt:lpstr>Neural Network: split data </vt:lpstr>
      <vt:lpstr>Neural Network: layer setup</vt:lpstr>
      <vt:lpstr>Neural Network</vt:lpstr>
      <vt:lpstr>Neural Network</vt:lpstr>
      <vt:lpstr>Neural Network: make a prediction</vt:lpstr>
      <vt:lpstr>Neural Network: classification report</vt:lpstr>
      <vt:lpstr>Neural Network: Confusion Matrix</vt:lpstr>
      <vt:lpstr>Neural Network: ROC Curve</vt:lpstr>
      <vt:lpstr>C O N C L U S I O 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Gray Heart Sketch Medical Cardiovascular Healthcare Presentation</dc:title>
  <dc:creator>Cidália Eusébio</dc:creator>
  <cp:keywords>DAFbebgYjPA,BAEer-cZDyA</cp:keywords>
  <cp:lastModifiedBy>Jose Luis Pereira</cp:lastModifiedBy>
  <cp:revision>1</cp:revision>
  <dcterms:created xsi:type="dcterms:W3CDTF">2023-02-24T10:30:33Z</dcterms:created>
  <dcterms:modified xsi:type="dcterms:W3CDTF">2023-02-24T11:02:00Z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2023-02-24T00:00:00Z</vt:filetime>
  </property>
  <property fmtid="{D5CDD505-2E9C-101B-9397-08002B2CF9AE}" pid="3" name="Creator">
    <vt:lpwstr>Canva</vt:lpwstr>
  </property>
  <property fmtid="{D5CDD505-2E9C-101B-9397-08002B2CF9AE}" pid="4" name="LastSaved">
    <vt:filetime>2023-02-24T00:00:00Z</vt:filetime>
  </property>
</Properties>
</file>